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60" r:id="rId3"/>
    <p:sldId id="299" r:id="rId4"/>
    <p:sldId id="298" r:id="rId5"/>
    <p:sldId id="297" r:id="rId6"/>
    <p:sldId id="296" r:id="rId7"/>
    <p:sldId id="301" r:id="rId8"/>
    <p:sldId id="300" r:id="rId9"/>
    <p:sldId id="295" r:id="rId10"/>
    <p:sldId id="302" r:id="rId11"/>
    <p:sldId id="268" r:id="rId12"/>
    <p:sldId id="305" r:id="rId13"/>
    <p:sldId id="304" r:id="rId14"/>
    <p:sldId id="303" r:id="rId15"/>
    <p:sldId id="306" r:id="rId16"/>
    <p:sldId id="284" r:id="rId17"/>
    <p:sldId id="315" r:id="rId18"/>
    <p:sldId id="314" r:id="rId19"/>
    <p:sldId id="313" r:id="rId20"/>
    <p:sldId id="274" r:id="rId21"/>
    <p:sldId id="309" r:id="rId22"/>
    <p:sldId id="308" r:id="rId23"/>
    <p:sldId id="307" r:id="rId24"/>
    <p:sldId id="280" r:id="rId25"/>
    <p:sldId id="312" r:id="rId26"/>
    <p:sldId id="311" r:id="rId27"/>
    <p:sldId id="310" r:id="rId28"/>
    <p:sldId id="285" r:id="rId29"/>
    <p:sldId id="316" r:id="rId30"/>
    <p:sldId id="289" r:id="rId31"/>
    <p:sldId id="319" r:id="rId32"/>
    <p:sldId id="318" r:id="rId33"/>
    <p:sldId id="321" r:id="rId34"/>
    <p:sldId id="320" r:id="rId35"/>
    <p:sldId id="317" r:id="rId36"/>
    <p:sldId id="29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92198-8F53-4335-AF4B-A6B24AA79178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A4682-7909-4948-A522-9BBE26D712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E8254-A82C-4082-8C0C-93F24CDBF087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0C2-2255-46D7-849E-EA72CD3EEC73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C7B4-EEB6-48C9-885C-7DCD7ACACD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0C2-2255-46D7-849E-EA72CD3EEC73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C7B4-EEB6-48C9-885C-7DCD7ACACD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0C2-2255-46D7-849E-EA72CD3EEC73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C7B4-EEB6-48C9-885C-7DCD7ACACD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0C2-2255-46D7-849E-EA72CD3EEC73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C7B4-EEB6-48C9-885C-7DCD7ACACD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0C2-2255-46D7-849E-EA72CD3EEC73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C7B4-EEB6-48C9-885C-7DCD7ACACD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0C2-2255-46D7-849E-EA72CD3EEC73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C7B4-EEB6-48C9-885C-7DCD7ACACD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0C2-2255-46D7-849E-EA72CD3EEC73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C7B4-EEB6-48C9-885C-7DCD7ACACD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0C2-2255-46D7-849E-EA72CD3EEC73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C7B4-EEB6-48C9-885C-7DCD7ACACD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0C2-2255-46D7-849E-EA72CD3EEC73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C7B4-EEB6-48C9-885C-7DCD7ACACD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0C2-2255-46D7-849E-EA72CD3EEC73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C7B4-EEB6-48C9-885C-7DCD7ACACD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0C2-2255-46D7-849E-EA72CD3EEC73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C7B4-EEB6-48C9-885C-7DCD7ACACD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220C2-2255-46D7-849E-EA72CD3EEC73}" type="datetimeFigureOut">
              <a:rPr lang="en-US" smtClean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C7B4-EEB6-48C9-885C-7DCD7ACACD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aying+on+knees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252662"/>
            <a:ext cx="6407426" cy="46053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304800"/>
            <a:ext cx="8610600" cy="2076450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“Lord, </a:t>
            </a:r>
            <a:br>
              <a:rPr lang="en-US" sz="6600" b="1" dirty="0" smtClean="0"/>
            </a:br>
            <a:r>
              <a:rPr lang="en-US" sz="6600" b="1" dirty="0" smtClean="0"/>
              <a:t>to whom shall we go?”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8458200" cy="4038600"/>
          </a:xfrm>
        </p:spPr>
        <p:txBody>
          <a:bodyPr>
            <a:normAutofit/>
          </a:bodyPr>
          <a:lstStyle/>
          <a:p>
            <a:endParaRPr lang="en-US" sz="6600" dirty="0" smtClean="0">
              <a:solidFill>
                <a:schemeClr val="bg1"/>
              </a:solidFill>
            </a:endParaRPr>
          </a:p>
          <a:p>
            <a:endParaRPr lang="en-US" sz="6600" dirty="0">
              <a:solidFill>
                <a:schemeClr val="bg1"/>
              </a:solidFill>
            </a:endParaRPr>
          </a:p>
          <a:p>
            <a:r>
              <a:rPr lang="en-US" sz="6600" b="1" smtClean="0">
                <a:solidFill>
                  <a:schemeClr val="bg1"/>
                </a:solidFill>
              </a:rPr>
              <a:t>John 6:67-68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Vv 60-65 – Difficult for some to understand</a:t>
            </a:r>
          </a:p>
          <a:p>
            <a:pPr lvl="1"/>
            <a:r>
              <a:rPr lang="en-US" b="1" dirty="0" smtClean="0"/>
              <a:t>Parables </a:t>
            </a:r>
          </a:p>
          <a:p>
            <a:pPr lvl="1"/>
            <a:r>
              <a:rPr lang="en-US" b="1" dirty="0" smtClean="0"/>
              <a:t>Milk, Bread, Meat</a:t>
            </a:r>
          </a:p>
          <a:p>
            <a:pPr lvl="1"/>
            <a:r>
              <a:rPr lang="en-US" b="1" dirty="0" smtClean="0"/>
              <a:t>Purpose of hard sayings: to make you grow/go</a:t>
            </a:r>
          </a:p>
          <a:p>
            <a:r>
              <a:rPr lang="en-US" b="1" dirty="0" smtClean="0"/>
              <a:t>V 66 – Many of His disciples left Him</a:t>
            </a:r>
          </a:p>
          <a:p>
            <a:pPr lvl="1"/>
            <a:r>
              <a:rPr lang="en-US" b="1" dirty="0" smtClean="0"/>
              <a:t>v67 – “You do not want to go away also, do you?”</a:t>
            </a:r>
          </a:p>
          <a:p>
            <a:pPr lvl="1"/>
            <a:r>
              <a:rPr lang="en-US" b="1" dirty="0" smtClean="0"/>
              <a:t>Peter’s answer is one that is still pertinent to us to this day.</a:t>
            </a:r>
          </a:p>
          <a:p>
            <a:pPr lvl="1"/>
            <a:r>
              <a:rPr lang="en-US" b="1" dirty="0" smtClean="0"/>
              <a:t>It will serve as the basis for our lesson today.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WE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To the world (those </a:t>
            </a:r>
            <a:r>
              <a:rPr lang="en-US" b="1" u="sng" dirty="0" smtClean="0"/>
              <a:t>around</a:t>
            </a:r>
            <a:r>
              <a:rPr lang="en-US" b="1" dirty="0" smtClean="0"/>
              <a:t> us)?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WE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To the world (those </a:t>
            </a:r>
            <a:r>
              <a:rPr lang="en-US" b="1" u="sng" dirty="0" smtClean="0"/>
              <a:t>around</a:t>
            </a:r>
            <a:r>
              <a:rPr lang="en-US" b="1" dirty="0" smtClean="0"/>
              <a:t> us)?</a:t>
            </a:r>
          </a:p>
          <a:p>
            <a:pPr lvl="1"/>
            <a:r>
              <a:rPr lang="en-US" b="1" dirty="0" smtClean="0"/>
              <a:t>Peers (religious error, crucifixion of Jesus)</a:t>
            </a:r>
          </a:p>
          <a:p>
            <a:pPr lvl="1"/>
            <a:r>
              <a:rPr lang="en-US" b="1" dirty="0" smtClean="0"/>
              <a:t>Ads (fads, trends)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WE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To the world (those </a:t>
            </a:r>
            <a:r>
              <a:rPr lang="en-US" b="1" u="sng" dirty="0" smtClean="0"/>
              <a:t>around</a:t>
            </a:r>
            <a:r>
              <a:rPr lang="en-US" b="1" dirty="0" smtClean="0"/>
              <a:t> us)?</a:t>
            </a:r>
          </a:p>
          <a:p>
            <a:pPr lvl="1"/>
            <a:r>
              <a:rPr lang="en-US" b="1" dirty="0" smtClean="0"/>
              <a:t>Peers (religious error, crucifixion of Jesus)</a:t>
            </a:r>
          </a:p>
          <a:p>
            <a:pPr lvl="1"/>
            <a:r>
              <a:rPr lang="en-US" b="1" dirty="0" smtClean="0"/>
              <a:t>Ads (fads, trends)</a:t>
            </a:r>
          </a:p>
          <a:p>
            <a:pPr lvl="1"/>
            <a:r>
              <a:rPr lang="en-US" b="1" dirty="0" smtClean="0"/>
              <a:t>Popular opinion (Premillenialism)</a:t>
            </a:r>
          </a:p>
          <a:p>
            <a:pPr lvl="1"/>
            <a:r>
              <a:rPr lang="en-US" b="1" dirty="0" smtClean="0"/>
              <a:t>Majority polls (politics, world news)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WE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To the world (those </a:t>
            </a:r>
            <a:r>
              <a:rPr lang="en-US" b="1" u="sng" dirty="0" smtClean="0"/>
              <a:t>around</a:t>
            </a:r>
            <a:r>
              <a:rPr lang="en-US" b="1" dirty="0" smtClean="0"/>
              <a:t> us)?</a:t>
            </a:r>
          </a:p>
          <a:p>
            <a:pPr lvl="1"/>
            <a:r>
              <a:rPr lang="en-US" b="1" dirty="0" smtClean="0"/>
              <a:t>Peers (religious error, crucifixion of Jesus)</a:t>
            </a:r>
          </a:p>
          <a:p>
            <a:pPr lvl="1"/>
            <a:r>
              <a:rPr lang="en-US" b="1" dirty="0" smtClean="0"/>
              <a:t>Ads (fads, trends)</a:t>
            </a:r>
          </a:p>
          <a:p>
            <a:pPr lvl="1"/>
            <a:r>
              <a:rPr lang="en-US" b="1" dirty="0" smtClean="0"/>
              <a:t>Popular opinion (Premillenialism)</a:t>
            </a:r>
          </a:p>
          <a:p>
            <a:pPr lvl="1"/>
            <a:r>
              <a:rPr lang="en-US" b="1" dirty="0" smtClean="0"/>
              <a:t>Majority polls (politics, world news)</a:t>
            </a:r>
          </a:p>
          <a:p>
            <a:pPr lvl="1"/>
            <a:r>
              <a:rPr lang="en-US" b="1" dirty="0" smtClean="0"/>
              <a:t>Matthew 7:13-14; Exodus 23:2a</a:t>
            </a:r>
          </a:p>
          <a:p>
            <a:pPr lvl="2"/>
            <a:r>
              <a:rPr lang="en-US" b="1" dirty="0" smtClean="0"/>
              <a:t>Sodom &amp; </a:t>
            </a:r>
            <a:r>
              <a:rPr lang="en-US" b="1" dirty="0" smtClean="0"/>
              <a:t>Gomorrah, Admah &amp; Zeboiim – most died</a:t>
            </a:r>
          </a:p>
          <a:p>
            <a:pPr lvl="2"/>
            <a:r>
              <a:rPr lang="en-US" b="1" dirty="0" smtClean="0"/>
              <a:t>Noah’s day – only eight</a:t>
            </a:r>
          </a:p>
          <a:p>
            <a:pPr lvl="2"/>
            <a:r>
              <a:rPr lang="en-US" b="1" dirty="0" smtClean="0"/>
              <a:t>Wilderness Wanderings – only 2 entered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WE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To the world (those </a:t>
            </a:r>
            <a:r>
              <a:rPr lang="en-US" b="1" u="sng" dirty="0" smtClean="0"/>
              <a:t>around</a:t>
            </a:r>
            <a:r>
              <a:rPr lang="en-US" b="1" dirty="0" smtClean="0"/>
              <a:t> us)?</a:t>
            </a:r>
          </a:p>
          <a:p>
            <a:pPr lvl="1"/>
            <a:r>
              <a:rPr lang="en-US" b="1" dirty="0" smtClean="0"/>
              <a:t>Peers (religious error, crucifixion of Jesus)</a:t>
            </a:r>
          </a:p>
          <a:p>
            <a:pPr lvl="1"/>
            <a:r>
              <a:rPr lang="en-US" b="1" dirty="0" smtClean="0"/>
              <a:t>Ads (fads, trends)</a:t>
            </a:r>
          </a:p>
          <a:p>
            <a:pPr lvl="1"/>
            <a:r>
              <a:rPr lang="en-US" b="1" dirty="0" smtClean="0"/>
              <a:t>Popular opinion (Premillenialism)</a:t>
            </a:r>
          </a:p>
          <a:p>
            <a:pPr lvl="1"/>
            <a:r>
              <a:rPr lang="en-US" b="1" dirty="0" smtClean="0"/>
              <a:t>Majority polls (politics, world news)</a:t>
            </a:r>
          </a:p>
          <a:p>
            <a:pPr lvl="1"/>
            <a:r>
              <a:rPr lang="en-US" b="1" dirty="0" smtClean="0"/>
              <a:t>Matthew 7:13-14; Exodus 23:2a</a:t>
            </a:r>
          </a:p>
          <a:p>
            <a:pPr lvl="2"/>
            <a:r>
              <a:rPr lang="en-US" b="1" dirty="0" smtClean="0"/>
              <a:t>Sodom &amp; Gomorrah, Admah &amp; </a:t>
            </a:r>
            <a:r>
              <a:rPr lang="en-US" b="1" dirty="0" smtClean="0"/>
              <a:t>Zeboiim – most died</a:t>
            </a:r>
            <a:endParaRPr lang="en-US" b="1" dirty="0" smtClean="0"/>
          </a:p>
          <a:p>
            <a:pPr lvl="2"/>
            <a:r>
              <a:rPr lang="en-US" b="1" dirty="0" smtClean="0"/>
              <a:t>Noah’s day – only eight</a:t>
            </a:r>
          </a:p>
          <a:p>
            <a:pPr lvl="2"/>
            <a:r>
              <a:rPr lang="en-US" b="1" dirty="0" smtClean="0"/>
              <a:t>Wilderness Wanderings – only 2 entered</a:t>
            </a:r>
          </a:p>
          <a:p>
            <a:r>
              <a:rPr lang="en-US" b="1" u="sng" dirty="0" smtClean="0"/>
              <a:t>Not</a:t>
            </a:r>
            <a:r>
              <a:rPr lang="en-US" b="1" dirty="0" smtClean="0"/>
              <a:t> </a:t>
            </a:r>
            <a:r>
              <a:rPr lang="en-US" b="1" dirty="0" smtClean="0"/>
              <a:t>“ ’round about us”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WE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Our own conscience/feelings (</a:t>
            </a:r>
            <a:r>
              <a:rPr lang="en-US" b="1" u="sng" dirty="0" smtClean="0"/>
              <a:t>inside</a:t>
            </a:r>
            <a:r>
              <a:rPr lang="en-US" b="1" dirty="0" smtClean="0"/>
              <a:t> ourselves)?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WE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Our own conscience/feelings (</a:t>
            </a:r>
            <a:r>
              <a:rPr lang="en-US" b="1" u="sng" dirty="0" smtClean="0"/>
              <a:t>inside</a:t>
            </a:r>
            <a:r>
              <a:rPr lang="en-US" b="1" dirty="0" smtClean="0"/>
              <a:t> ourselves)?</a:t>
            </a:r>
          </a:p>
          <a:p>
            <a:pPr lvl="1"/>
            <a:r>
              <a:rPr lang="en-US" b="1" dirty="0" smtClean="0"/>
              <a:t>Paul – Acts 23:1; 26:9-11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WE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Our own conscience/feelings (</a:t>
            </a:r>
            <a:r>
              <a:rPr lang="en-US" b="1" u="sng" dirty="0" smtClean="0"/>
              <a:t>inside</a:t>
            </a:r>
            <a:r>
              <a:rPr lang="en-US" b="1" dirty="0" smtClean="0"/>
              <a:t> ourselves)?</a:t>
            </a:r>
          </a:p>
          <a:p>
            <a:pPr lvl="1"/>
            <a:r>
              <a:rPr lang="en-US" b="1" dirty="0" smtClean="0"/>
              <a:t>Paul – Acts 23:1; 26:9-11</a:t>
            </a:r>
          </a:p>
          <a:p>
            <a:pPr lvl="1"/>
            <a:r>
              <a:rPr lang="en-US" b="1" dirty="0" smtClean="0"/>
              <a:t>Proverbs 28:26 – “He who trusts in his own heart is a fool…”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WE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Our own conscience/feelings (</a:t>
            </a:r>
            <a:r>
              <a:rPr lang="en-US" b="1" u="sng" dirty="0" smtClean="0"/>
              <a:t>inside</a:t>
            </a:r>
            <a:r>
              <a:rPr lang="en-US" b="1" dirty="0" smtClean="0"/>
              <a:t> ourselves)?</a:t>
            </a:r>
          </a:p>
          <a:p>
            <a:pPr lvl="1"/>
            <a:r>
              <a:rPr lang="en-US" b="1" dirty="0" smtClean="0"/>
              <a:t>Paul – Acts 23:1; 26:9-11</a:t>
            </a:r>
          </a:p>
          <a:p>
            <a:pPr lvl="1"/>
            <a:r>
              <a:rPr lang="en-US" b="1" dirty="0" smtClean="0"/>
              <a:t>Proverbs 28:26 – “He who trusts in his own heart is a fool…”</a:t>
            </a:r>
          </a:p>
          <a:p>
            <a:pPr lvl="1"/>
            <a:r>
              <a:rPr lang="en-US" b="1" dirty="0" smtClean="0"/>
              <a:t>Our conscience must be attuned to God’s mind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John 6:51-59 – Using figurative language</a:t>
            </a:r>
          </a:p>
          <a:p>
            <a:pPr lvl="1"/>
            <a:r>
              <a:rPr lang="en-US" b="1" dirty="0" smtClean="0"/>
              <a:t>Jesus had fed the </a:t>
            </a:r>
            <a:r>
              <a:rPr lang="en-US" b="1" dirty="0" smtClean="0"/>
              <a:t>5,000 (+) – 6:1-14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WE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 our own wisdom (</a:t>
            </a:r>
            <a:r>
              <a:rPr lang="en-US" b="1" u="sng" dirty="0" smtClean="0"/>
              <a:t>inside</a:t>
            </a:r>
            <a:r>
              <a:rPr lang="en-US" b="1" dirty="0" smtClean="0"/>
              <a:t> ourselves)?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WE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 our own wisdom (</a:t>
            </a:r>
            <a:r>
              <a:rPr lang="en-US" b="1" u="sng" dirty="0" smtClean="0"/>
              <a:t>inside</a:t>
            </a:r>
            <a:r>
              <a:rPr lang="en-US" b="1" dirty="0" smtClean="0"/>
              <a:t> ourselves)?</a:t>
            </a:r>
          </a:p>
          <a:p>
            <a:pPr lvl="1"/>
            <a:r>
              <a:rPr lang="en-US" b="1" dirty="0" smtClean="0"/>
              <a:t>Proverbs 14:12 …which seems right…</a:t>
            </a:r>
          </a:p>
          <a:p>
            <a:pPr lvl="1"/>
            <a:r>
              <a:rPr lang="en-US" b="1" dirty="0" smtClean="0"/>
              <a:t>Jeremiah 10:23 …a man’s way…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WE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 our own wisdom (</a:t>
            </a:r>
            <a:r>
              <a:rPr lang="en-US" b="1" u="sng" dirty="0" smtClean="0"/>
              <a:t>inside</a:t>
            </a:r>
            <a:r>
              <a:rPr lang="en-US" b="1" dirty="0" smtClean="0"/>
              <a:t> ourselves)?</a:t>
            </a:r>
          </a:p>
          <a:p>
            <a:pPr lvl="1"/>
            <a:r>
              <a:rPr lang="en-US" b="1" dirty="0" smtClean="0"/>
              <a:t>Proverbs 14:12 …which seems right…</a:t>
            </a:r>
          </a:p>
          <a:p>
            <a:pPr lvl="1"/>
            <a:r>
              <a:rPr lang="en-US" b="1" dirty="0" smtClean="0"/>
              <a:t>Jeremiah 10:23 …a man’s way…</a:t>
            </a:r>
          </a:p>
          <a:p>
            <a:pPr lvl="1"/>
            <a:r>
              <a:rPr lang="en-US" b="1" dirty="0" smtClean="0"/>
              <a:t>Isaiah 55:8-9 – God’s thoughts</a:t>
            </a:r>
          </a:p>
          <a:p>
            <a:pPr lvl="1"/>
            <a:r>
              <a:rPr lang="en-US" b="1" dirty="0" smtClean="0"/>
              <a:t>1 Corinthians 1:18-29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WE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 our own wisdom (</a:t>
            </a:r>
            <a:r>
              <a:rPr lang="en-US" b="1" u="sng" dirty="0" smtClean="0"/>
              <a:t>inside</a:t>
            </a:r>
            <a:r>
              <a:rPr lang="en-US" b="1" dirty="0" smtClean="0"/>
              <a:t> ourselves)?</a:t>
            </a:r>
          </a:p>
          <a:p>
            <a:pPr lvl="1"/>
            <a:r>
              <a:rPr lang="en-US" b="1" dirty="0" smtClean="0"/>
              <a:t>Proverbs 14:12 …which seems right…</a:t>
            </a:r>
          </a:p>
          <a:p>
            <a:pPr lvl="1"/>
            <a:r>
              <a:rPr lang="en-US" b="1" dirty="0" smtClean="0"/>
              <a:t>Jeremiah 10:23 …a man’s way…</a:t>
            </a:r>
          </a:p>
          <a:p>
            <a:pPr lvl="1"/>
            <a:r>
              <a:rPr lang="en-US" b="1" dirty="0" smtClean="0"/>
              <a:t>Isaiah 55:8-9 – God’s thoughts</a:t>
            </a:r>
          </a:p>
          <a:p>
            <a:pPr lvl="1"/>
            <a:r>
              <a:rPr lang="en-US" b="1" dirty="0" smtClean="0"/>
              <a:t>1 Corinthians 1:18-29</a:t>
            </a:r>
          </a:p>
          <a:p>
            <a:r>
              <a:rPr lang="en-US" b="1" u="sng" dirty="0" smtClean="0"/>
              <a:t>Not</a:t>
            </a:r>
            <a:r>
              <a:rPr lang="en-US" b="1" dirty="0" smtClean="0"/>
              <a:t> inside us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WE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Religious people and leaders (those we </a:t>
            </a:r>
            <a:r>
              <a:rPr lang="en-US" b="1" u="sng" dirty="0" smtClean="0"/>
              <a:t>look</a:t>
            </a:r>
            <a:r>
              <a:rPr lang="en-US" b="1" dirty="0" smtClean="0"/>
              <a:t> </a:t>
            </a:r>
            <a:r>
              <a:rPr lang="en-US" b="1" u="sng" dirty="0" smtClean="0"/>
              <a:t>up to</a:t>
            </a:r>
            <a:r>
              <a:rPr lang="en-US" b="1" dirty="0" smtClean="0"/>
              <a:t>)?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WE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Religious people and leaders (those we </a:t>
            </a:r>
            <a:r>
              <a:rPr lang="en-US" b="1" u="sng" dirty="0" smtClean="0"/>
              <a:t>look</a:t>
            </a:r>
            <a:r>
              <a:rPr lang="en-US" b="1" dirty="0" smtClean="0"/>
              <a:t> </a:t>
            </a:r>
            <a:r>
              <a:rPr lang="en-US" b="1" u="sng" dirty="0" smtClean="0"/>
              <a:t>up to</a:t>
            </a:r>
            <a:r>
              <a:rPr lang="en-US" b="1" dirty="0" smtClean="0"/>
              <a:t>)?</a:t>
            </a:r>
          </a:p>
          <a:p>
            <a:pPr lvl="1"/>
            <a:r>
              <a:rPr lang="en-US" b="1" dirty="0" smtClean="0"/>
              <a:t>They’ve studied and should know, right?</a:t>
            </a:r>
          </a:p>
          <a:p>
            <a:pPr lvl="1"/>
            <a:r>
              <a:rPr lang="en-US" b="1" dirty="0" smtClean="0"/>
              <a:t>Many good, Christian men/women, but…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WE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Religious people and leaders (those we </a:t>
            </a:r>
            <a:r>
              <a:rPr lang="en-US" b="1" u="sng" dirty="0" smtClean="0"/>
              <a:t>look</a:t>
            </a:r>
            <a:r>
              <a:rPr lang="en-US" b="1" dirty="0" smtClean="0"/>
              <a:t> </a:t>
            </a:r>
            <a:r>
              <a:rPr lang="en-US" b="1" u="sng" dirty="0" smtClean="0"/>
              <a:t>up to</a:t>
            </a:r>
            <a:r>
              <a:rPr lang="en-US" b="1" dirty="0" smtClean="0"/>
              <a:t>)?</a:t>
            </a:r>
          </a:p>
          <a:p>
            <a:pPr lvl="1"/>
            <a:r>
              <a:rPr lang="en-US" b="1" dirty="0" smtClean="0"/>
              <a:t>They’ve studied and should know, right?</a:t>
            </a:r>
          </a:p>
          <a:p>
            <a:pPr lvl="1"/>
            <a:r>
              <a:rPr lang="en-US" b="1" dirty="0" smtClean="0"/>
              <a:t>Many good, Christian men/women, but…</a:t>
            </a:r>
          </a:p>
          <a:p>
            <a:pPr lvl="1"/>
            <a:r>
              <a:rPr lang="en-US" b="1" dirty="0" smtClean="0"/>
              <a:t>2 Corinthians </a:t>
            </a:r>
            <a:r>
              <a:rPr lang="en-US" b="1" dirty="0" smtClean="0"/>
              <a:t>11:13-15 – Beware</a:t>
            </a:r>
            <a:r>
              <a:rPr lang="en-US" b="1" dirty="0" smtClean="0"/>
              <a:t>…</a:t>
            </a:r>
          </a:p>
          <a:p>
            <a:pPr lvl="1"/>
            <a:r>
              <a:rPr lang="en-US" b="1" dirty="0" smtClean="0"/>
              <a:t>Matthew </a:t>
            </a:r>
            <a:r>
              <a:rPr lang="en-US" b="1" dirty="0" smtClean="0"/>
              <a:t>15:12-14 – Blind </a:t>
            </a:r>
            <a:r>
              <a:rPr lang="en-US" b="1" dirty="0" smtClean="0"/>
              <a:t>leading </a:t>
            </a:r>
            <a:r>
              <a:rPr lang="en-US" b="1" dirty="0" smtClean="0"/>
              <a:t>the blind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WE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Religious people and leaders (those we </a:t>
            </a:r>
            <a:r>
              <a:rPr lang="en-US" b="1" u="sng" dirty="0" smtClean="0"/>
              <a:t>look</a:t>
            </a:r>
            <a:r>
              <a:rPr lang="en-US" b="1" dirty="0" smtClean="0"/>
              <a:t> </a:t>
            </a:r>
            <a:r>
              <a:rPr lang="en-US" b="1" u="sng" dirty="0" smtClean="0"/>
              <a:t>up to</a:t>
            </a:r>
            <a:r>
              <a:rPr lang="en-US" b="1" dirty="0" smtClean="0"/>
              <a:t>)?</a:t>
            </a:r>
          </a:p>
          <a:p>
            <a:pPr lvl="1"/>
            <a:r>
              <a:rPr lang="en-US" b="1" dirty="0" smtClean="0"/>
              <a:t>They’ve studied and should know, right?</a:t>
            </a:r>
          </a:p>
          <a:p>
            <a:pPr lvl="1"/>
            <a:r>
              <a:rPr lang="en-US" b="1" dirty="0" smtClean="0"/>
              <a:t>Many good, Christian men/women, but…</a:t>
            </a:r>
          </a:p>
          <a:p>
            <a:pPr lvl="1"/>
            <a:r>
              <a:rPr lang="en-US" b="1" dirty="0" smtClean="0"/>
              <a:t>2 Corinthians 11:13-15 – Beware…</a:t>
            </a:r>
          </a:p>
          <a:p>
            <a:pPr lvl="1"/>
            <a:r>
              <a:rPr lang="en-US" b="1" dirty="0" smtClean="0"/>
              <a:t>Matthew 15:12-14 – Blind leading the blind</a:t>
            </a:r>
          </a:p>
          <a:p>
            <a:r>
              <a:rPr lang="en-US" b="1" u="sng" dirty="0" smtClean="0"/>
              <a:t>Not</a:t>
            </a:r>
            <a:r>
              <a:rPr lang="en-US" b="1" dirty="0" smtClean="0"/>
              <a:t> </a:t>
            </a:r>
            <a:r>
              <a:rPr lang="en-US" b="1" dirty="0" smtClean="0"/>
              <a:t>through others’ eyes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WE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Rhetorical question</a:t>
            </a:r>
          </a:p>
          <a:p>
            <a:pPr lvl="1"/>
            <a:r>
              <a:rPr lang="en-US" b="1" dirty="0" smtClean="0"/>
              <a:t>Answer is obvious, Peter answers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WE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Rhetorical question</a:t>
            </a:r>
          </a:p>
          <a:p>
            <a:pPr lvl="1"/>
            <a:r>
              <a:rPr lang="en-US" b="1" dirty="0" smtClean="0"/>
              <a:t>Answer is obvious, Peter answers</a:t>
            </a:r>
          </a:p>
          <a:p>
            <a:pPr lvl="1"/>
            <a:r>
              <a:rPr lang="en-US" b="1" dirty="0" smtClean="0"/>
              <a:t>Jesus, the Christ:</a:t>
            </a:r>
          </a:p>
          <a:p>
            <a:pPr lvl="2"/>
            <a:r>
              <a:rPr lang="en-US" b="1" dirty="0" smtClean="0"/>
              <a:t>Has words of eternal life (v 68b)</a:t>
            </a:r>
          </a:p>
          <a:p>
            <a:pPr lvl="2"/>
            <a:r>
              <a:rPr lang="en-US" b="1" dirty="0" smtClean="0"/>
              <a:t>Way, truth, life (John 14:6)</a:t>
            </a:r>
          </a:p>
          <a:p>
            <a:pPr lvl="2"/>
            <a:r>
              <a:rPr lang="en-US" b="1" dirty="0" smtClean="0"/>
              <a:t>All blessings (Ephesians 1:3)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John 6:51-59 – Using figurative language</a:t>
            </a:r>
          </a:p>
          <a:p>
            <a:pPr lvl="1"/>
            <a:r>
              <a:rPr lang="en-US" b="1" dirty="0" smtClean="0"/>
              <a:t>Jesus had fed the 5,000 </a:t>
            </a:r>
            <a:r>
              <a:rPr lang="en-US" b="1" dirty="0" smtClean="0"/>
              <a:t>(+) – 6:1-14</a:t>
            </a:r>
            <a:endParaRPr lang="en-US" b="1" dirty="0" smtClean="0"/>
          </a:p>
          <a:p>
            <a:pPr lvl="1"/>
            <a:r>
              <a:rPr lang="en-US" b="1" dirty="0" smtClean="0"/>
              <a:t>They were amazed/impressed &amp; wanted to make Him king </a:t>
            </a:r>
            <a:r>
              <a:rPr lang="en-US" b="1" dirty="0" smtClean="0"/>
              <a:t>immediately – v15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</a:t>
            </a:r>
            <a:r>
              <a:rPr lang="en-US" b="1" u="sng" dirty="0" smtClean="0"/>
              <a:t>WE</a:t>
            </a:r>
            <a:r>
              <a:rPr lang="en-US" b="1" dirty="0" smtClean="0"/>
              <a:t>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When brethren are assembled for </a:t>
            </a:r>
            <a:r>
              <a:rPr lang="en-US" b="1" dirty="0" smtClean="0"/>
              <a:t>worship</a:t>
            </a:r>
          </a:p>
          <a:p>
            <a:pPr lvl="1"/>
            <a:r>
              <a:rPr lang="en-US" b="1" dirty="0" smtClean="0"/>
              <a:t>To the world? (Social events, entertainment, etc.)</a:t>
            </a:r>
          </a:p>
          <a:p>
            <a:pPr lvl="1"/>
            <a:r>
              <a:rPr lang="en-US" b="1" dirty="0" smtClean="0"/>
              <a:t>To family/friends? (Parties, hobbies, amusement)</a:t>
            </a:r>
          </a:p>
          <a:p>
            <a:pPr lvl="1"/>
            <a:r>
              <a:rPr lang="en-US" b="1" dirty="0" smtClean="0"/>
              <a:t>To ourselves? (Me-time, rest/relax, etc.)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</a:t>
            </a:r>
            <a:r>
              <a:rPr lang="en-US" b="1" u="sng" dirty="0" smtClean="0"/>
              <a:t>WE</a:t>
            </a:r>
            <a:r>
              <a:rPr lang="en-US" b="1" dirty="0" smtClean="0"/>
              <a:t>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When brethren are assembled for </a:t>
            </a:r>
            <a:r>
              <a:rPr lang="en-US" b="1" dirty="0" smtClean="0"/>
              <a:t>worship</a:t>
            </a:r>
          </a:p>
          <a:p>
            <a:pPr lvl="1"/>
            <a:r>
              <a:rPr lang="en-US" b="1" dirty="0" smtClean="0"/>
              <a:t>To the world? (Social events, entertainment, etc.)</a:t>
            </a:r>
          </a:p>
          <a:p>
            <a:pPr lvl="1"/>
            <a:r>
              <a:rPr lang="en-US" b="1" dirty="0" smtClean="0"/>
              <a:t>To family/friends? (Parties, hobbies, amusement)</a:t>
            </a:r>
          </a:p>
          <a:p>
            <a:pPr lvl="1"/>
            <a:r>
              <a:rPr lang="en-US" b="1" dirty="0" smtClean="0"/>
              <a:t>To ourselves? (Me-time, rest/relax, etc.)</a:t>
            </a:r>
            <a:endParaRPr lang="en-US" b="1" dirty="0" smtClean="0"/>
          </a:p>
          <a:p>
            <a:r>
              <a:rPr lang="en-US" b="1" dirty="0" smtClean="0"/>
              <a:t>In life’s troubles</a:t>
            </a:r>
          </a:p>
          <a:p>
            <a:pPr lvl="1"/>
            <a:r>
              <a:rPr lang="en-US" b="1" dirty="0" smtClean="0"/>
              <a:t>When sad/heartbroken</a:t>
            </a:r>
          </a:p>
          <a:p>
            <a:pPr lvl="1"/>
            <a:r>
              <a:rPr lang="en-US" b="1" dirty="0" smtClean="0"/>
              <a:t>When doubting</a:t>
            </a:r>
          </a:p>
          <a:p>
            <a:pPr lvl="1"/>
            <a:r>
              <a:rPr lang="en-US" b="1" dirty="0" smtClean="0"/>
              <a:t>When your load seems too heavy, your yoke too </a:t>
            </a:r>
            <a:r>
              <a:rPr lang="en-US" b="1" dirty="0" smtClean="0"/>
              <a:t>hard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</a:t>
            </a:r>
            <a:r>
              <a:rPr lang="en-US" b="1" u="sng" dirty="0" smtClean="0"/>
              <a:t>WE</a:t>
            </a:r>
            <a:r>
              <a:rPr lang="en-US" b="1" dirty="0" smtClean="0"/>
              <a:t>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r>
              <a:rPr lang="en-US" b="1" dirty="0" smtClean="0"/>
              <a:t>When </a:t>
            </a:r>
            <a:r>
              <a:rPr lang="en-US" b="1" dirty="0" smtClean="0"/>
              <a:t>seeking </a:t>
            </a:r>
            <a:r>
              <a:rPr lang="en-US" b="1" dirty="0" smtClean="0"/>
              <a:t>wisdom/truth</a:t>
            </a:r>
          </a:p>
          <a:p>
            <a:pPr lvl="1"/>
            <a:r>
              <a:rPr lang="en-US" b="1" dirty="0" smtClean="0"/>
              <a:t>To the world?</a:t>
            </a:r>
          </a:p>
          <a:p>
            <a:pPr lvl="1"/>
            <a:r>
              <a:rPr lang="en-US" b="1" dirty="0" smtClean="0"/>
              <a:t>To self?</a:t>
            </a:r>
          </a:p>
          <a:p>
            <a:pPr lvl="1"/>
            <a:r>
              <a:rPr lang="en-US" b="1" dirty="0" smtClean="0"/>
              <a:t>To God!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</a:t>
            </a:r>
            <a:r>
              <a:rPr lang="en-US" b="1" u="sng" dirty="0" smtClean="0"/>
              <a:t>WE</a:t>
            </a:r>
            <a:r>
              <a:rPr lang="en-US" b="1" dirty="0" smtClean="0"/>
              <a:t>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r>
              <a:rPr lang="en-US" b="1" dirty="0" smtClean="0"/>
              <a:t>When </a:t>
            </a:r>
            <a:r>
              <a:rPr lang="en-US" b="1" dirty="0" smtClean="0"/>
              <a:t>seeking </a:t>
            </a:r>
            <a:r>
              <a:rPr lang="en-US" b="1" dirty="0" smtClean="0"/>
              <a:t>wisdom/truth</a:t>
            </a:r>
          </a:p>
          <a:p>
            <a:pPr lvl="1"/>
            <a:r>
              <a:rPr lang="en-US" b="1" dirty="0" smtClean="0"/>
              <a:t>To the world?</a:t>
            </a:r>
          </a:p>
          <a:p>
            <a:pPr lvl="1"/>
            <a:r>
              <a:rPr lang="en-US" b="1" dirty="0" smtClean="0"/>
              <a:t>To self?</a:t>
            </a:r>
          </a:p>
          <a:p>
            <a:pPr lvl="1"/>
            <a:r>
              <a:rPr lang="en-US" b="1" dirty="0" smtClean="0"/>
              <a:t>To God!</a:t>
            </a:r>
            <a:endParaRPr lang="en-US" b="1" dirty="0" smtClean="0"/>
          </a:p>
          <a:p>
            <a:r>
              <a:rPr lang="en-US" b="1" dirty="0" smtClean="0"/>
              <a:t>Every </a:t>
            </a:r>
            <a:r>
              <a:rPr lang="en-US" b="1" dirty="0" smtClean="0"/>
              <a:t>need – material/spiritual</a:t>
            </a:r>
          </a:p>
          <a:p>
            <a:pPr lvl="1"/>
            <a:r>
              <a:rPr lang="en-US" b="1" dirty="0" smtClean="0"/>
              <a:t>To the only One willing and able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Whom Shall </a:t>
            </a:r>
            <a:r>
              <a:rPr lang="en-US" b="1" u="sng" dirty="0" smtClean="0"/>
              <a:t>WE</a:t>
            </a:r>
            <a:r>
              <a:rPr lang="en-US" b="1" dirty="0" smtClean="0"/>
              <a:t>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r>
              <a:rPr lang="en-US" b="1" dirty="0" smtClean="0"/>
              <a:t>When </a:t>
            </a:r>
            <a:r>
              <a:rPr lang="en-US" b="1" dirty="0" smtClean="0"/>
              <a:t>seeking </a:t>
            </a:r>
            <a:r>
              <a:rPr lang="en-US" b="1" dirty="0" smtClean="0"/>
              <a:t>wisdom/truth</a:t>
            </a:r>
          </a:p>
          <a:p>
            <a:pPr lvl="1"/>
            <a:r>
              <a:rPr lang="en-US" b="1" dirty="0" smtClean="0"/>
              <a:t>To the world?</a:t>
            </a:r>
          </a:p>
          <a:p>
            <a:pPr lvl="1"/>
            <a:r>
              <a:rPr lang="en-US" b="1" dirty="0" smtClean="0"/>
              <a:t>To self?</a:t>
            </a:r>
          </a:p>
          <a:p>
            <a:pPr lvl="1"/>
            <a:r>
              <a:rPr lang="en-US" b="1" dirty="0" smtClean="0"/>
              <a:t>To God!</a:t>
            </a:r>
            <a:endParaRPr lang="en-US" b="1" dirty="0" smtClean="0"/>
          </a:p>
          <a:p>
            <a:r>
              <a:rPr lang="en-US" b="1" dirty="0" smtClean="0"/>
              <a:t>Every </a:t>
            </a:r>
            <a:r>
              <a:rPr lang="en-US" b="1" dirty="0" smtClean="0"/>
              <a:t>need – material/spiritual</a:t>
            </a:r>
          </a:p>
          <a:p>
            <a:pPr lvl="1"/>
            <a:r>
              <a:rPr lang="en-US" b="1" dirty="0" smtClean="0"/>
              <a:t>To the only One willing and able</a:t>
            </a:r>
            <a:endParaRPr lang="en-US" b="1" dirty="0" smtClean="0"/>
          </a:p>
          <a:p>
            <a:r>
              <a:rPr lang="en-US" b="1" dirty="0" smtClean="0"/>
              <a:t>Pay the price for your </a:t>
            </a:r>
            <a:r>
              <a:rPr lang="en-US" b="1" dirty="0" smtClean="0"/>
              <a:t>salvation</a:t>
            </a:r>
          </a:p>
          <a:p>
            <a:pPr lvl="1"/>
            <a:r>
              <a:rPr lang="en-US" b="1" dirty="0" smtClean="0"/>
              <a:t>The world is part of the problem</a:t>
            </a:r>
          </a:p>
          <a:p>
            <a:pPr lvl="1"/>
            <a:r>
              <a:rPr lang="en-US" b="1" dirty="0" smtClean="0"/>
              <a:t>The only thing you’ve earned is death</a:t>
            </a:r>
          </a:p>
          <a:p>
            <a:pPr lvl="1"/>
            <a:r>
              <a:rPr lang="en-US" b="1" dirty="0" smtClean="0"/>
              <a:t>Only Jesus can pay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“To Whom shall we go?”</a:t>
            </a:r>
          </a:p>
          <a:p>
            <a:r>
              <a:rPr lang="en-US" b="1" dirty="0" smtClean="0"/>
              <a:t>Going to our peers, our leaders or our selves would be a mistake</a:t>
            </a:r>
          </a:p>
          <a:p>
            <a:r>
              <a:rPr lang="en-US" b="1" dirty="0" smtClean="0"/>
              <a:t>Our only real choice is Jesus</a:t>
            </a:r>
          </a:p>
          <a:p>
            <a:r>
              <a:rPr lang="en-US" b="1" dirty="0" smtClean="0"/>
              <a:t>For life, salvation, wisdom…all blessings</a:t>
            </a:r>
          </a:p>
          <a:p>
            <a:r>
              <a:rPr lang="en-US" b="1" dirty="0" smtClean="0"/>
              <a:t>The question has been asked…and answered</a:t>
            </a:r>
          </a:p>
          <a:p>
            <a:r>
              <a:rPr lang="en-US" b="1" dirty="0" smtClean="0"/>
              <a:t>Peter </a:t>
            </a:r>
            <a:r>
              <a:rPr lang="en-US" b="1" dirty="0" smtClean="0"/>
              <a:t>got </a:t>
            </a:r>
            <a:r>
              <a:rPr lang="en-US" b="1" dirty="0" smtClean="0"/>
              <a:t>it right – what about you?</a:t>
            </a:r>
            <a:endParaRPr lang="en-US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John 6:51-59 – Using figurative language</a:t>
            </a:r>
          </a:p>
          <a:p>
            <a:pPr lvl="1"/>
            <a:r>
              <a:rPr lang="en-US" b="1" dirty="0" smtClean="0"/>
              <a:t>Jesus had fed the 5,000 (+) – 6:1-14</a:t>
            </a:r>
          </a:p>
          <a:p>
            <a:pPr lvl="1"/>
            <a:r>
              <a:rPr lang="en-US" b="1" dirty="0" smtClean="0"/>
              <a:t>They were amazed/impressed &amp; wanted to make Him king immediately – v15</a:t>
            </a:r>
          </a:p>
          <a:p>
            <a:pPr lvl="1"/>
            <a:r>
              <a:rPr lang="en-US" b="1" dirty="0" smtClean="0"/>
              <a:t>Jesus </a:t>
            </a:r>
            <a:r>
              <a:rPr lang="en-US" b="1" dirty="0" smtClean="0"/>
              <a:t>left them…they </a:t>
            </a:r>
            <a:r>
              <a:rPr lang="en-US" b="1" dirty="0" smtClean="0"/>
              <a:t>followed – v 16-25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John 6:51-59 – Using figurative language</a:t>
            </a:r>
          </a:p>
          <a:p>
            <a:pPr lvl="1"/>
            <a:r>
              <a:rPr lang="en-US" b="1" dirty="0" smtClean="0"/>
              <a:t>Jesus had fed the 5,000 (+) – 6:1-14</a:t>
            </a:r>
          </a:p>
          <a:p>
            <a:pPr lvl="1"/>
            <a:r>
              <a:rPr lang="en-US" b="1" dirty="0" smtClean="0"/>
              <a:t>They were amazed/impressed &amp; wanted to make Him king immediately – v15</a:t>
            </a:r>
          </a:p>
          <a:p>
            <a:pPr lvl="1"/>
            <a:r>
              <a:rPr lang="en-US" b="1" dirty="0" smtClean="0"/>
              <a:t>Jesus left them…they followed – v </a:t>
            </a:r>
            <a:r>
              <a:rPr lang="en-US" b="1" dirty="0" smtClean="0"/>
              <a:t>16-25</a:t>
            </a:r>
            <a:endParaRPr lang="en-US" b="1" dirty="0" smtClean="0"/>
          </a:p>
          <a:p>
            <a:pPr lvl="1"/>
            <a:r>
              <a:rPr lang="en-US" b="1" dirty="0" smtClean="0"/>
              <a:t>At least three errors</a:t>
            </a:r>
          </a:p>
          <a:p>
            <a:pPr lvl="2"/>
            <a:r>
              <a:rPr lang="en-US" b="1" dirty="0" smtClean="0"/>
              <a:t>Their motivation</a:t>
            </a:r>
          </a:p>
          <a:p>
            <a:pPr lvl="2"/>
            <a:r>
              <a:rPr lang="en-US" b="1" dirty="0" smtClean="0"/>
              <a:t>Their timing</a:t>
            </a:r>
          </a:p>
          <a:p>
            <a:pPr lvl="2"/>
            <a:r>
              <a:rPr lang="en-US" b="1" dirty="0" smtClean="0"/>
              <a:t>Their understanding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Errors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Their motivation</a:t>
            </a:r>
          </a:p>
          <a:p>
            <a:pPr lvl="1"/>
            <a:r>
              <a:rPr lang="en-US" b="1" dirty="0" smtClean="0"/>
              <a:t>By the food that they had eaten</a:t>
            </a:r>
          </a:p>
          <a:p>
            <a:pPr lvl="1"/>
            <a:r>
              <a:rPr lang="en-US" b="1" dirty="0" smtClean="0"/>
              <a:t>Related, by the miracle that supplied the food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Errors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Their motivation</a:t>
            </a:r>
          </a:p>
          <a:p>
            <a:pPr lvl="1"/>
            <a:r>
              <a:rPr lang="en-US" b="1" dirty="0" smtClean="0"/>
              <a:t>By the food that they had eaten</a:t>
            </a:r>
          </a:p>
          <a:p>
            <a:pPr lvl="1"/>
            <a:r>
              <a:rPr lang="en-US" b="1" dirty="0" smtClean="0"/>
              <a:t>Related, by the miracle that supplied the food</a:t>
            </a:r>
          </a:p>
          <a:p>
            <a:r>
              <a:rPr lang="en-US" b="1" dirty="0" smtClean="0"/>
              <a:t>Their timing</a:t>
            </a:r>
          </a:p>
          <a:p>
            <a:pPr lvl="1"/>
            <a:r>
              <a:rPr lang="en-US" b="1" dirty="0" smtClean="0"/>
              <a:t>God, though outside of time, has a timetable</a:t>
            </a:r>
          </a:p>
          <a:p>
            <a:pPr lvl="1"/>
            <a:r>
              <a:rPr lang="en-US" b="1" dirty="0" smtClean="0"/>
              <a:t>Gal. 4:4; Mark 1:15; Matt 24:36; 1 Tim 2:6, etc.</a:t>
            </a:r>
          </a:p>
          <a:p>
            <a:pPr lvl="1"/>
            <a:r>
              <a:rPr lang="en-US" b="1" dirty="0" smtClean="0"/>
              <a:t>Jewish leaders (kill); demons (reveal); the 5000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Errors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Their motivation</a:t>
            </a:r>
          </a:p>
          <a:p>
            <a:pPr lvl="1"/>
            <a:r>
              <a:rPr lang="en-US" b="1" dirty="0" smtClean="0"/>
              <a:t>By the food that they had eaten</a:t>
            </a:r>
          </a:p>
          <a:p>
            <a:pPr lvl="1"/>
            <a:r>
              <a:rPr lang="en-US" b="1" dirty="0" smtClean="0"/>
              <a:t>Related, by the miracle that supplied the food</a:t>
            </a:r>
          </a:p>
          <a:p>
            <a:r>
              <a:rPr lang="en-US" b="1" dirty="0" smtClean="0"/>
              <a:t>Their timing</a:t>
            </a:r>
          </a:p>
          <a:p>
            <a:pPr lvl="1"/>
            <a:r>
              <a:rPr lang="en-US" b="1" dirty="0" smtClean="0"/>
              <a:t>God, though outside of time, has a timetable</a:t>
            </a:r>
          </a:p>
          <a:p>
            <a:pPr lvl="1"/>
            <a:r>
              <a:rPr lang="en-US" b="1" dirty="0" smtClean="0"/>
              <a:t>Gal. 4:4; Mark 1:15; Matt 24:36; 1 Tim 2:6, etc.</a:t>
            </a:r>
          </a:p>
          <a:p>
            <a:pPr lvl="1"/>
            <a:r>
              <a:rPr lang="en-US" b="1" dirty="0" smtClean="0"/>
              <a:t>Jewish leaders (kill); demons (reveal); the 5000</a:t>
            </a:r>
          </a:p>
          <a:p>
            <a:r>
              <a:rPr lang="en-US" b="1" dirty="0" smtClean="0"/>
              <a:t>Their understanding</a:t>
            </a:r>
          </a:p>
          <a:p>
            <a:pPr lvl="1"/>
            <a:r>
              <a:rPr lang="en-US" b="1" dirty="0" smtClean="0"/>
              <a:t>The nature of the kingdom (king, subjects, location)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Vv 60-65 – Difficult for some to understand</a:t>
            </a:r>
          </a:p>
          <a:p>
            <a:pPr lvl="1"/>
            <a:r>
              <a:rPr lang="en-US" b="1" dirty="0" smtClean="0"/>
              <a:t>Parables </a:t>
            </a:r>
          </a:p>
          <a:p>
            <a:pPr lvl="1"/>
            <a:r>
              <a:rPr lang="en-US" b="1" dirty="0" smtClean="0"/>
              <a:t>Milk, Bread, Meat</a:t>
            </a:r>
          </a:p>
          <a:p>
            <a:pPr lvl="1"/>
            <a:r>
              <a:rPr lang="en-US" b="1" dirty="0" smtClean="0"/>
              <a:t>Purpose of hard sayings: to make you grow/go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1315</Words>
  <Application>Microsoft Office PowerPoint</Application>
  <PresentationFormat>On-screen Show (4:3)</PresentationFormat>
  <Paragraphs>214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“Lord,  to whom shall we go?”</vt:lpstr>
      <vt:lpstr>CONTEXT</vt:lpstr>
      <vt:lpstr>CONTEXT</vt:lpstr>
      <vt:lpstr>CONTEXT</vt:lpstr>
      <vt:lpstr>CONTEXT</vt:lpstr>
      <vt:lpstr>Three Errors</vt:lpstr>
      <vt:lpstr>Three Errors</vt:lpstr>
      <vt:lpstr>Three Errors</vt:lpstr>
      <vt:lpstr>CONTEXT</vt:lpstr>
      <vt:lpstr>CONTEXT</vt:lpstr>
      <vt:lpstr>TO WHOM SHALL WE GO?</vt:lpstr>
      <vt:lpstr>TO WHOM SHALL WE GO?</vt:lpstr>
      <vt:lpstr>TO WHOM SHALL WE GO?</vt:lpstr>
      <vt:lpstr>TO WHOM SHALL WE GO?</vt:lpstr>
      <vt:lpstr>TO WHOM SHALL WE GO?</vt:lpstr>
      <vt:lpstr>TO WHOM SHALL WE GO?</vt:lpstr>
      <vt:lpstr>TO WHOM SHALL WE GO?</vt:lpstr>
      <vt:lpstr>TO WHOM SHALL WE GO?</vt:lpstr>
      <vt:lpstr>TO WHOM SHALL WE GO?</vt:lpstr>
      <vt:lpstr>TO WHOM SHALL WE GO?</vt:lpstr>
      <vt:lpstr>TO WHOM SHALL WE GO?</vt:lpstr>
      <vt:lpstr>TO WHOM SHALL WE GO?</vt:lpstr>
      <vt:lpstr>TO WHOM SHALL WE GO?</vt:lpstr>
      <vt:lpstr>TO WHOM SHALL WE GO?</vt:lpstr>
      <vt:lpstr>TO WHOM SHALL WE GO?</vt:lpstr>
      <vt:lpstr>TO WHOM SHALL WE GO?</vt:lpstr>
      <vt:lpstr>TO WHOM SHALL WE GO?</vt:lpstr>
      <vt:lpstr>TO WHOM SHALL WE GO?</vt:lpstr>
      <vt:lpstr>TO WHOM SHALL WE GO?</vt:lpstr>
      <vt:lpstr>To Whom Shall WE Go?</vt:lpstr>
      <vt:lpstr>To Whom Shall WE Go?</vt:lpstr>
      <vt:lpstr>To Whom Shall WE Go?</vt:lpstr>
      <vt:lpstr>To Whom Shall WE Go?</vt:lpstr>
      <vt:lpstr>To Whom Shall WE Go?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"And whatsoever you do,  do it heartily, as to the Lord,  and not unto men;  Knowing that of the Lord  you shall receive the reward of the inheritance:  for you serve the Lord Christ."  (Colossians 3:23-24)</dc:title>
  <dc:creator>Reynaldo Rodriguez</dc:creator>
  <cp:lastModifiedBy>Pili</cp:lastModifiedBy>
  <cp:revision>41</cp:revision>
  <dcterms:created xsi:type="dcterms:W3CDTF">2009-07-12T13:22:10Z</dcterms:created>
  <dcterms:modified xsi:type="dcterms:W3CDTF">2016-01-10T22:20:13Z</dcterms:modified>
</cp:coreProperties>
</file>