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9" r:id="rId5"/>
    <p:sldId id="271" r:id="rId6"/>
    <p:sldId id="270" r:id="rId7"/>
    <p:sldId id="263" r:id="rId8"/>
    <p:sldId id="273" r:id="rId9"/>
    <p:sldId id="272" r:id="rId10"/>
    <p:sldId id="262" r:id="rId11"/>
    <p:sldId id="274" r:id="rId12"/>
    <p:sldId id="266" r:id="rId13"/>
    <p:sldId id="277" r:id="rId14"/>
    <p:sldId id="276" r:id="rId15"/>
    <p:sldId id="275" r:id="rId16"/>
    <p:sldId id="268" r:id="rId17"/>
    <p:sldId id="281" r:id="rId18"/>
    <p:sldId id="280" r:id="rId19"/>
    <p:sldId id="264" r:id="rId20"/>
    <p:sldId id="279" r:id="rId21"/>
    <p:sldId id="278" r:id="rId22"/>
    <p:sldId id="265" r:id="rId23"/>
    <p:sldId id="283" r:id="rId24"/>
    <p:sldId id="282" r:id="rId25"/>
    <p:sldId id="267" r:id="rId26"/>
    <p:sldId id="285" r:id="rId27"/>
    <p:sldId id="284" r:id="rId28"/>
    <p:sldId id="258" r:id="rId29"/>
    <p:sldId id="260" r:id="rId30"/>
  </p:sldIdLst>
  <p:sldSz cx="9144000" cy="6858000" type="screen4x3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8342-CDBE-46B7-95DC-E1BE5C0F3600}" type="datetimeFigureOut">
              <a:rPr lang="es-PR" smtClean="0"/>
              <a:t>17/01/2016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D085-953B-4C96-A4BA-A74B4C7B4B71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8342-CDBE-46B7-95DC-E1BE5C0F3600}" type="datetimeFigureOut">
              <a:rPr lang="es-PR" smtClean="0"/>
              <a:t>17/01/2016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D085-953B-4C96-A4BA-A74B4C7B4B71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8342-CDBE-46B7-95DC-E1BE5C0F3600}" type="datetimeFigureOut">
              <a:rPr lang="es-PR" smtClean="0"/>
              <a:t>17/01/2016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D085-953B-4C96-A4BA-A74B4C7B4B71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8342-CDBE-46B7-95DC-E1BE5C0F3600}" type="datetimeFigureOut">
              <a:rPr lang="es-PR" smtClean="0"/>
              <a:t>17/01/2016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D085-953B-4C96-A4BA-A74B4C7B4B71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8342-CDBE-46B7-95DC-E1BE5C0F3600}" type="datetimeFigureOut">
              <a:rPr lang="es-PR" smtClean="0"/>
              <a:t>17/01/2016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D085-953B-4C96-A4BA-A74B4C7B4B71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8342-CDBE-46B7-95DC-E1BE5C0F3600}" type="datetimeFigureOut">
              <a:rPr lang="es-PR" smtClean="0"/>
              <a:t>17/01/2016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D085-953B-4C96-A4BA-A74B4C7B4B71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8342-CDBE-46B7-95DC-E1BE5C0F3600}" type="datetimeFigureOut">
              <a:rPr lang="es-PR" smtClean="0"/>
              <a:t>17/01/2016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D085-953B-4C96-A4BA-A74B4C7B4B71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8342-CDBE-46B7-95DC-E1BE5C0F3600}" type="datetimeFigureOut">
              <a:rPr lang="es-PR" smtClean="0"/>
              <a:t>17/01/2016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D085-953B-4C96-A4BA-A74B4C7B4B71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8342-CDBE-46B7-95DC-E1BE5C0F3600}" type="datetimeFigureOut">
              <a:rPr lang="es-PR" smtClean="0"/>
              <a:t>17/01/2016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D085-953B-4C96-A4BA-A74B4C7B4B71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8342-CDBE-46B7-95DC-E1BE5C0F3600}" type="datetimeFigureOut">
              <a:rPr lang="es-PR" smtClean="0"/>
              <a:t>17/01/2016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D085-953B-4C96-A4BA-A74B4C7B4B71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8342-CDBE-46B7-95DC-E1BE5C0F3600}" type="datetimeFigureOut">
              <a:rPr lang="es-PR" smtClean="0"/>
              <a:t>17/01/2016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D085-953B-4C96-A4BA-A74B4C7B4B71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B8342-CDBE-46B7-95DC-E1BE5C0F3600}" type="datetimeFigureOut">
              <a:rPr lang="es-PR" smtClean="0"/>
              <a:t>17/01/2016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5D085-953B-4C96-A4BA-A74B4C7B4B71}" type="slidenum">
              <a:rPr lang="es-PR" smtClean="0"/>
              <a:t>‹#›</a:t>
            </a:fld>
            <a:endParaRPr 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ent_J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54510"/>
            <a:ext cx="5140234" cy="58034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6000" b="1" dirty="0" smtClean="0"/>
              <a:t>On Zion’s Glorious Summit</a:t>
            </a:r>
            <a:endParaRPr lang="es-PR" sz="6000" b="1" dirty="0"/>
          </a:p>
        </p:txBody>
      </p:sp>
      <p:pic>
        <p:nvPicPr>
          <p:cNvPr id="5" name="Picture 4" descr="Eterni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03520" y="1066800"/>
            <a:ext cx="3840480" cy="426008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0" y="5105400"/>
            <a:ext cx="4191000" cy="1752600"/>
          </a:xfrm>
        </p:spPr>
        <p:txBody>
          <a:bodyPr>
            <a:normAutofit lnSpcReduction="10000"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Hebrews</a:t>
            </a:r>
          </a:p>
          <a:p>
            <a:r>
              <a:rPr lang="en-US" sz="5400" b="1" dirty="0" smtClean="0">
                <a:solidFill>
                  <a:schemeClr val="tx1"/>
                </a:solidFill>
              </a:rPr>
              <a:t>12:18-24</a:t>
            </a:r>
            <a:endParaRPr lang="es-PR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Passages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Hebrews 11-12</a:t>
            </a:r>
          </a:p>
          <a:p>
            <a:pPr lvl="1"/>
            <a:r>
              <a:rPr lang="en-US" b="1" dirty="0" smtClean="0"/>
              <a:t>Chapter 11 – Great heroes of Faith, despite great difficulties in their lives</a:t>
            </a:r>
          </a:p>
          <a:p>
            <a:pPr lvl="1"/>
            <a:r>
              <a:rPr lang="en-US" b="1" dirty="0" smtClean="0"/>
              <a:t>Chapter 12 – These same people are now “a great cloud of witnesses, cheering us on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Passages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Hebrews 11-12</a:t>
            </a:r>
          </a:p>
          <a:p>
            <a:pPr lvl="1"/>
            <a:r>
              <a:rPr lang="en-US" b="1" dirty="0" smtClean="0"/>
              <a:t>Chapter 11 – Great heroes of Faith, despite great difficulties in their lives</a:t>
            </a:r>
          </a:p>
          <a:p>
            <a:pPr lvl="1"/>
            <a:r>
              <a:rPr lang="en-US" b="1" dirty="0" smtClean="0"/>
              <a:t>Chapter 12 – These same people are now “a great cloud of witnesses, cheering us on</a:t>
            </a:r>
            <a:endParaRPr lang="en-US" b="1" dirty="0"/>
          </a:p>
          <a:p>
            <a:r>
              <a:rPr lang="en-US" b="1" dirty="0" smtClean="0"/>
              <a:t>Revelation</a:t>
            </a:r>
          </a:p>
          <a:p>
            <a:pPr lvl="1"/>
            <a:r>
              <a:rPr lang="en-US" b="1" dirty="0" smtClean="0"/>
              <a:t>The faithful are in Heaven</a:t>
            </a:r>
            <a:endParaRPr lang="en-US" b="1" dirty="0"/>
          </a:p>
          <a:p>
            <a:pPr lvl="1"/>
            <a:r>
              <a:rPr lang="en-US" b="1" dirty="0" smtClean="0"/>
              <a:t>They rest from their trials, their labors, their life</a:t>
            </a:r>
          </a:p>
          <a:p>
            <a:pPr lvl="1"/>
            <a:r>
              <a:rPr lang="en-US" b="1" dirty="0" smtClean="0"/>
              <a:t>They sing songs of praise</a:t>
            </a:r>
          </a:p>
          <a:p>
            <a:pPr lvl="1"/>
            <a:r>
              <a:rPr lang="en-US" b="1" dirty="0" smtClean="0"/>
              <a:t>We can be where they are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1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Notice: Written in the past tense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1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Notice: Written in the past tense</a:t>
            </a:r>
          </a:p>
          <a:p>
            <a:r>
              <a:rPr lang="en-US" b="1" dirty="0" smtClean="0"/>
              <a:t>Revelation 14:1-3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1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Notice: Written in the past tense</a:t>
            </a:r>
          </a:p>
          <a:p>
            <a:r>
              <a:rPr lang="en-US" b="1" dirty="0" smtClean="0"/>
              <a:t>Revelation 14:1-3</a:t>
            </a:r>
            <a:endParaRPr lang="en-US" b="1" dirty="0" smtClean="0"/>
          </a:p>
          <a:p>
            <a:r>
              <a:rPr lang="en-US" b="1" dirty="0" smtClean="0"/>
              <a:t>On Zion's glorious summit stood</a:t>
            </a:r>
            <a:br>
              <a:rPr lang="en-US" b="1" dirty="0" smtClean="0"/>
            </a:br>
            <a:r>
              <a:rPr lang="en-US" b="1" dirty="0" smtClean="0"/>
              <a:t>A </a:t>
            </a:r>
            <a:r>
              <a:rPr lang="en-US" b="1" dirty="0" err="1" smtClean="0"/>
              <a:t>num'rous</a:t>
            </a:r>
            <a:r>
              <a:rPr lang="en-US" b="1" dirty="0" smtClean="0"/>
              <a:t> host redeemed by blood!</a:t>
            </a:r>
            <a:br>
              <a:rPr lang="en-US" b="1" dirty="0" smtClean="0"/>
            </a:br>
            <a:r>
              <a:rPr lang="en-US" b="1" dirty="0" smtClean="0"/>
              <a:t>They hymned their King in strains divine</a:t>
            </a:r>
            <a:br>
              <a:rPr lang="en-US" b="1" dirty="0" smtClean="0"/>
            </a:br>
            <a:r>
              <a:rPr lang="en-US" b="1" dirty="0" smtClean="0"/>
              <a:t>I heard the song and strove to join</a:t>
            </a:r>
            <a:br>
              <a:rPr lang="en-US" b="1" dirty="0" smtClean="0"/>
            </a:br>
            <a:r>
              <a:rPr lang="en-US" b="1" dirty="0" smtClean="0"/>
              <a:t>I heard the song and strove to join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1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Notice: Written in the past tense</a:t>
            </a:r>
          </a:p>
          <a:p>
            <a:r>
              <a:rPr lang="en-US" b="1" dirty="0" smtClean="0"/>
              <a:t>Revelation 14:1-3</a:t>
            </a:r>
            <a:endParaRPr lang="en-US" b="1" dirty="0" smtClean="0"/>
          </a:p>
          <a:p>
            <a:r>
              <a:rPr lang="en-US" b="1" dirty="0" smtClean="0"/>
              <a:t>On Zion's glorious summit stood</a:t>
            </a:r>
            <a:br>
              <a:rPr lang="en-US" b="1" dirty="0" smtClean="0"/>
            </a:br>
            <a:r>
              <a:rPr lang="en-US" b="1" dirty="0" smtClean="0"/>
              <a:t>A </a:t>
            </a:r>
            <a:r>
              <a:rPr lang="en-US" b="1" dirty="0" err="1" smtClean="0"/>
              <a:t>num'rous</a:t>
            </a:r>
            <a:r>
              <a:rPr lang="en-US" b="1" dirty="0" smtClean="0"/>
              <a:t> host redeemed by blood!</a:t>
            </a:r>
            <a:br>
              <a:rPr lang="en-US" b="1" dirty="0" smtClean="0"/>
            </a:br>
            <a:r>
              <a:rPr lang="en-US" b="1" dirty="0" smtClean="0"/>
              <a:t>They hymned their King in strains divine</a:t>
            </a:r>
            <a:br>
              <a:rPr lang="en-US" b="1" dirty="0" smtClean="0"/>
            </a:br>
            <a:r>
              <a:rPr lang="en-US" b="1" dirty="0" smtClean="0"/>
              <a:t>I heard the song and strove to join</a:t>
            </a:r>
            <a:br>
              <a:rPr lang="en-US" b="1" dirty="0" smtClean="0"/>
            </a:br>
            <a:r>
              <a:rPr lang="en-US" b="1" dirty="0" smtClean="0"/>
              <a:t>I heard the song and strove to join</a:t>
            </a:r>
          </a:p>
          <a:p>
            <a:pPr>
              <a:buNone/>
            </a:pPr>
            <a:r>
              <a:rPr lang="en-US" b="1" dirty="0" smtClean="0"/>
              <a:t>(The ending is repeated for emphasis)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2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Notice: Written in the present tense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2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Notice: Written in the present tense</a:t>
            </a:r>
          </a:p>
          <a:p>
            <a:r>
              <a:rPr lang="en-US" b="1" dirty="0" smtClean="0"/>
              <a:t>Here all who suffered sword or flame</a:t>
            </a:r>
            <a:br>
              <a:rPr lang="en-US" b="1" dirty="0" smtClean="0"/>
            </a:br>
            <a:r>
              <a:rPr lang="en-US" b="1" dirty="0" smtClean="0"/>
              <a:t>For truth or Jesus' lovely name</a:t>
            </a:r>
            <a:br>
              <a:rPr lang="en-US" b="1" dirty="0" smtClean="0"/>
            </a:br>
            <a:r>
              <a:rPr lang="en-US" b="1" dirty="0" smtClean="0"/>
              <a:t>Shout </a:t>
            </a:r>
            <a:r>
              <a:rPr lang="en-US" b="1" dirty="0" err="1" smtClean="0"/>
              <a:t>vict'ry</a:t>
            </a:r>
            <a:r>
              <a:rPr lang="en-US" b="1" dirty="0" smtClean="0"/>
              <a:t> now and hail the Lamb</a:t>
            </a:r>
            <a:br>
              <a:rPr lang="en-US" b="1" dirty="0" smtClean="0"/>
            </a:br>
            <a:r>
              <a:rPr lang="en-US" b="1" dirty="0" smtClean="0"/>
              <a:t>And bow before the great I AM</a:t>
            </a:r>
            <a:br>
              <a:rPr lang="en-US" b="1" dirty="0" smtClean="0"/>
            </a:br>
            <a:r>
              <a:rPr lang="en-US" b="1" dirty="0" smtClean="0"/>
              <a:t>And bow before the great I AM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2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Notice: Written in the present tense</a:t>
            </a:r>
          </a:p>
          <a:p>
            <a:r>
              <a:rPr lang="en-US" b="1" dirty="0" smtClean="0"/>
              <a:t>Here all who suffered sword or flame</a:t>
            </a:r>
            <a:br>
              <a:rPr lang="en-US" b="1" dirty="0" smtClean="0"/>
            </a:br>
            <a:r>
              <a:rPr lang="en-US" b="1" dirty="0" smtClean="0"/>
              <a:t>For truth or Jesus' lovely name</a:t>
            </a:r>
            <a:br>
              <a:rPr lang="en-US" b="1" dirty="0" smtClean="0"/>
            </a:br>
            <a:r>
              <a:rPr lang="en-US" b="1" dirty="0" smtClean="0"/>
              <a:t>Shout </a:t>
            </a:r>
            <a:r>
              <a:rPr lang="en-US" b="1" dirty="0" err="1" smtClean="0"/>
              <a:t>vict'ry</a:t>
            </a:r>
            <a:r>
              <a:rPr lang="en-US" b="1" dirty="0" smtClean="0"/>
              <a:t> now and hail the Lamb</a:t>
            </a:r>
            <a:br>
              <a:rPr lang="en-US" b="1" dirty="0" smtClean="0"/>
            </a:br>
            <a:r>
              <a:rPr lang="en-US" b="1" dirty="0" smtClean="0"/>
              <a:t>And bow before the great I AM</a:t>
            </a:r>
            <a:br>
              <a:rPr lang="en-US" b="1" dirty="0" smtClean="0"/>
            </a:br>
            <a:r>
              <a:rPr lang="en-US" b="1" dirty="0" smtClean="0"/>
              <a:t>And bow before the great I AM</a:t>
            </a:r>
          </a:p>
          <a:p>
            <a:r>
              <a:rPr lang="en-US" b="1" dirty="0" smtClean="0"/>
              <a:t>The English word “martyr” is merely a transliteration of the Greek word “</a:t>
            </a:r>
            <a:r>
              <a:rPr lang="en-US" b="1" dirty="0" err="1" smtClean="0"/>
              <a:t>martur</a:t>
            </a:r>
            <a:r>
              <a:rPr lang="en-US" b="1" dirty="0" smtClean="0"/>
              <a:t>” (witness).</a:t>
            </a:r>
          </a:p>
          <a:p>
            <a:r>
              <a:rPr lang="en-US" b="1" dirty="0" smtClean="0"/>
              <a:t>To early Christians they were often the same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2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Here, the word “sword” represents death generally because of your Christianity </a:t>
            </a:r>
          </a:p>
          <a:p>
            <a:pPr lvl="1"/>
            <a:r>
              <a:rPr lang="en-US" b="1" dirty="0" smtClean="0"/>
              <a:t>Romans 13:4; Revelation 20:4; 1 Peter 4:14, 16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sing songs in the assembly that are </a:t>
            </a:r>
          </a:p>
          <a:p>
            <a:pPr lvl="1"/>
            <a:r>
              <a:rPr lang="en-US" b="1" dirty="0"/>
              <a:t>W</a:t>
            </a:r>
            <a:r>
              <a:rPr lang="en-US" b="1" dirty="0" smtClean="0"/>
              <a:t>ritten to glorify God</a:t>
            </a:r>
          </a:p>
          <a:p>
            <a:pPr lvl="1"/>
            <a:r>
              <a:rPr lang="en-US" b="1" dirty="0" smtClean="0"/>
              <a:t>A</a:t>
            </a:r>
            <a:r>
              <a:rPr lang="en-US" b="1" dirty="0" smtClean="0"/>
              <a:t>nd edify man</a:t>
            </a:r>
          </a:p>
          <a:p>
            <a:r>
              <a:rPr lang="en-US" b="1" dirty="0" smtClean="0"/>
              <a:t>We sometimes sing hymns without full understanding of words/thoughts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2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Here, the word “sword” represents death generally because of your Christianity </a:t>
            </a:r>
          </a:p>
          <a:p>
            <a:pPr lvl="1"/>
            <a:r>
              <a:rPr lang="en-US" b="1" dirty="0" smtClean="0"/>
              <a:t>Romans 13:4; Revelation 20:4; 1 Peter 4:14, 16</a:t>
            </a:r>
            <a:endParaRPr lang="en-US" b="1" dirty="0"/>
          </a:p>
          <a:p>
            <a:r>
              <a:rPr lang="en-US" b="1" dirty="0" smtClean="0"/>
              <a:t>Whereas “flame” represents those who are martyred by torture</a:t>
            </a:r>
          </a:p>
          <a:p>
            <a:pPr lvl="1"/>
            <a:r>
              <a:rPr lang="en-US" b="1" dirty="0" smtClean="0"/>
              <a:t>Nero 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2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Here, the word “sword” represents death generally because of your Christianity </a:t>
            </a:r>
          </a:p>
          <a:p>
            <a:pPr lvl="1"/>
            <a:r>
              <a:rPr lang="en-US" b="1" dirty="0" smtClean="0"/>
              <a:t>Romans 13:4; Revelation 20:4; 1 Peter 4:14, 16</a:t>
            </a:r>
            <a:endParaRPr lang="en-US" b="1" dirty="0"/>
          </a:p>
          <a:p>
            <a:r>
              <a:rPr lang="en-US" b="1" dirty="0" smtClean="0"/>
              <a:t>Whereas “flame” represents those who are martyred by torture</a:t>
            </a:r>
          </a:p>
          <a:p>
            <a:pPr lvl="1"/>
            <a:r>
              <a:rPr lang="en-US" b="1" dirty="0" smtClean="0"/>
              <a:t>Nero </a:t>
            </a:r>
            <a:endParaRPr lang="en-US" b="1" dirty="0"/>
          </a:p>
          <a:p>
            <a:r>
              <a:rPr lang="en-US" b="1" dirty="0" smtClean="0"/>
              <a:t>The victory is ours to shout, the glory belongs to the Lamb, before whom all knees must bend (Philippians 2:9-11)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3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Notice: Written in the future tense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3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Notice: Written in the future tense</a:t>
            </a:r>
          </a:p>
          <a:p>
            <a:r>
              <a:rPr lang="en-US" b="1" dirty="0" smtClean="0"/>
              <a:t>While everlasting ages roll</a:t>
            </a:r>
            <a:br>
              <a:rPr lang="en-US" b="1" dirty="0" smtClean="0"/>
            </a:br>
            <a:r>
              <a:rPr lang="en-US" b="1" dirty="0" smtClean="0"/>
              <a:t>Eternal love shall feast their soul</a:t>
            </a:r>
            <a:br>
              <a:rPr lang="en-US" b="1" dirty="0" smtClean="0"/>
            </a:br>
            <a:r>
              <a:rPr lang="en-US" b="1" dirty="0" smtClean="0"/>
              <a:t>And scenes of bliss, for ever new</a:t>
            </a:r>
            <a:br>
              <a:rPr lang="en-US" b="1" dirty="0" smtClean="0"/>
            </a:br>
            <a:r>
              <a:rPr lang="en-US" b="1" dirty="0" smtClean="0"/>
              <a:t>Rise in succession to their view</a:t>
            </a:r>
            <a:br>
              <a:rPr lang="en-US" b="1" dirty="0" smtClean="0"/>
            </a:br>
            <a:r>
              <a:rPr lang="en-US" b="1" dirty="0" smtClean="0"/>
              <a:t>Rise in succession to their view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3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Notice: Written in the future tense</a:t>
            </a:r>
          </a:p>
          <a:p>
            <a:r>
              <a:rPr lang="en-US" b="1" dirty="0" smtClean="0"/>
              <a:t>While everlasting ages roll</a:t>
            </a:r>
            <a:br>
              <a:rPr lang="en-US" b="1" dirty="0" smtClean="0"/>
            </a:br>
            <a:r>
              <a:rPr lang="en-US" b="1" dirty="0" smtClean="0"/>
              <a:t>Eternal love shall feast their soul</a:t>
            </a:r>
            <a:br>
              <a:rPr lang="en-US" b="1" dirty="0" smtClean="0"/>
            </a:br>
            <a:r>
              <a:rPr lang="en-US" b="1" dirty="0" smtClean="0"/>
              <a:t>And scenes of bliss, for ever new</a:t>
            </a:r>
            <a:br>
              <a:rPr lang="en-US" b="1" dirty="0" smtClean="0"/>
            </a:br>
            <a:r>
              <a:rPr lang="en-US" b="1" dirty="0" smtClean="0"/>
              <a:t>Rise in succession to their view</a:t>
            </a:r>
            <a:br>
              <a:rPr lang="en-US" b="1" dirty="0" smtClean="0"/>
            </a:br>
            <a:r>
              <a:rPr lang="en-US" b="1" dirty="0" smtClean="0"/>
              <a:t>Rise in succession to their view</a:t>
            </a:r>
          </a:p>
          <a:p>
            <a:r>
              <a:rPr lang="en-US" b="1" dirty="0" smtClean="0"/>
              <a:t>Their reward is eternal in Heaven</a:t>
            </a:r>
          </a:p>
          <a:p>
            <a:pPr lvl="1"/>
            <a:r>
              <a:rPr lang="en-US" b="1" dirty="0" smtClean="0"/>
              <a:t>Eternal love</a:t>
            </a:r>
          </a:p>
          <a:p>
            <a:pPr lvl="1"/>
            <a:r>
              <a:rPr lang="en-US" b="1" dirty="0" smtClean="0"/>
              <a:t>Eternal rest</a:t>
            </a:r>
          </a:p>
          <a:p>
            <a:pPr lvl="1"/>
            <a:r>
              <a:rPr lang="en-US" b="1" dirty="0" smtClean="0"/>
              <a:t>Eternal day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Sanctus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Literally: “Holy”</a:t>
            </a:r>
          </a:p>
          <a:p>
            <a:pPr lvl="1"/>
            <a:r>
              <a:rPr lang="en-US" b="1" dirty="0" smtClean="0"/>
              <a:t>Beginning and ending </a:t>
            </a:r>
            <a:endParaRPr lang="en-US" b="1" dirty="0"/>
          </a:p>
          <a:p>
            <a:r>
              <a:rPr lang="en-US" b="1" dirty="0" smtClean="0"/>
              <a:t>(Sung after the last verse)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Sanctus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Literally: “Holy”</a:t>
            </a:r>
          </a:p>
          <a:p>
            <a:pPr lvl="1"/>
            <a:r>
              <a:rPr lang="en-US" b="1" dirty="0" smtClean="0"/>
              <a:t>Beginning and ending </a:t>
            </a:r>
            <a:endParaRPr lang="en-US" b="1" dirty="0"/>
          </a:p>
          <a:p>
            <a:r>
              <a:rPr lang="en-US" b="1" dirty="0" smtClean="0"/>
              <a:t>(Sung after the last verse)</a:t>
            </a:r>
          </a:p>
          <a:p>
            <a:r>
              <a:rPr lang="en-US" b="1" dirty="0" smtClean="0"/>
              <a:t>Holy, holy, holy Lord</a:t>
            </a:r>
            <a:br>
              <a:rPr lang="en-US" b="1" dirty="0" smtClean="0"/>
            </a:br>
            <a:r>
              <a:rPr lang="en-US" b="1" dirty="0" smtClean="0"/>
              <a:t>God of hosts, on high adored!</a:t>
            </a:r>
            <a:br>
              <a:rPr lang="en-US" b="1" dirty="0" smtClean="0"/>
            </a:br>
            <a:r>
              <a:rPr lang="en-US" b="1" dirty="0" smtClean="0"/>
              <a:t>Who like me Thy praise should sing</a:t>
            </a:r>
            <a:br>
              <a:rPr lang="en-US" b="1" dirty="0" smtClean="0"/>
            </a:br>
            <a:r>
              <a:rPr lang="en-US" b="1" dirty="0" smtClean="0"/>
              <a:t>O Almighty King!	Holy, Holy, Holy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Sanctus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Literally: “Holy”</a:t>
            </a:r>
          </a:p>
          <a:p>
            <a:pPr lvl="1"/>
            <a:r>
              <a:rPr lang="en-US" b="1" dirty="0" smtClean="0"/>
              <a:t>Beginning and ending </a:t>
            </a:r>
            <a:endParaRPr lang="en-US" b="1" dirty="0"/>
          </a:p>
          <a:p>
            <a:r>
              <a:rPr lang="en-US" b="1" dirty="0" smtClean="0"/>
              <a:t>(Sung after the last verse)</a:t>
            </a:r>
          </a:p>
          <a:p>
            <a:r>
              <a:rPr lang="en-US" b="1" dirty="0" smtClean="0"/>
              <a:t>Holy, holy, holy Lord</a:t>
            </a:r>
            <a:br>
              <a:rPr lang="en-US" b="1" dirty="0" smtClean="0"/>
            </a:br>
            <a:r>
              <a:rPr lang="en-US" b="1" dirty="0" smtClean="0"/>
              <a:t>God of hosts, on high adored!</a:t>
            </a:r>
            <a:br>
              <a:rPr lang="en-US" b="1" dirty="0" smtClean="0"/>
            </a:br>
            <a:r>
              <a:rPr lang="en-US" b="1" dirty="0" smtClean="0"/>
              <a:t>Who like me Thy praise should sing</a:t>
            </a:r>
            <a:br>
              <a:rPr lang="en-US" b="1" dirty="0" smtClean="0"/>
            </a:br>
            <a:r>
              <a:rPr lang="en-US" b="1" dirty="0" smtClean="0"/>
              <a:t>O Almighty King!	Holy, Holy, Holy</a:t>
            </a:r>
          </a:p>
          <a:p>
            <a:r>
              <a:rPr lang="en-US" b="1" dirty="0" smtClean="0"/>
              <a:t>Thrice-holy God</a:t>
            </a:r>
          </a:p>
          <a:p>
            <a:r>
              <a:rPr lang="en-US" b="1" dirty="0" smtClean="0"/>
              <a:t>I can be included in that scene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John Kent wrote many hymns, but this is one of his most famous</a:t>
            </a:r>
          </a:p>
          <a:p>
            <a:r>
              <a:rPr lang="en-US" b="1" dirty="0" smtClean="0"/>
              <a:t>He certainly “got it right”</a:t>
            </a:r>
          </a:p>
          <a:p>
            <a:r>
              <a:rPr lang="en-US" b="1" dirty="0" smtClean="0"/>
              <a:t>There is a reason we usually sing it with such passion</a:t>
            </a:r>
          </a:p>
          <a:p>
            <a:pPr lvl="1"/>
            <a:r>
              <a:rPr lang="en-US" b="1" dirty="0" smtClean="0"/>
              <a:t>It prepares our minds for Heaven</a:t>
            </a:r>
          </a:p>
          <a:p>
            <a:pPr lvl="1"/>
            <a:r>
              <a:rPr lang="en-US" b="1" dirty="0" smtClean="0"/>
              <a:t>It reminds us of the reward waiting for us</a:t>
            </a:r>
          </a:p>
          <a:p>
            <a:pPr lvl="1"/>
            <a:r>
              <a:rPr lang="en-US" b="1" dirty="0" smtClean="0"/>
              <a:t>It helps us endure our crosses</a:t>
            </a:r>
            <a:endParaRPr lang="es-PR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sing songs in the assembly that are </a:t>
            </a:r>
          </a:p>
          <a:p>
            <a:pPr lvl="1"/>
            <a:r>
              <a:rPr lang="en-US" b="1" dirty="0"/>
              <a:t>W</a:t>
            </a:r>
            <a:r>
              <a:rPr lang="en-US" b="1" dirty="0" smtClean="0"/>
              <a:t>ritten to glorify God</a:t>
            </a:r>
          </a:p>
          <a:p>
            <a:pPr lvl="1"/>
            <a:r>
              <a:rPr lang="en-US" b="1" dirty="0" smtClean="0"/>
              <a:t>A</a:t>
            </a:r>
            <a:r>
              <a:rPr lang="en-US" b="1" dirty="0" smtClean="0"/>
              <a:t>nd edify man</a:t>
            </a:r>
          </a:p>
          <a:p>
            <a:r>
              <a:rPr lang="en-US" b="1" dirty="0" smtClean="0"/>
              <a:t>We sometimes sing hymns without full understanding of words/thoughts</a:t>
            </a:r>
          </a:p>
          <a:p>
            <a:r>
              <a:rPr lang="en-US" b="1" dirty="0" smtClean="0"/>
              <a:t>It is good that we sometimes go over those songs and closely examine what we are saying in our singing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Today’s song is very popular</a:t>
            </a:r>
          </a:p>
          <a:p>
            <a:r>
              <a:rPr lang="en-US" b="1" dirty="0" smtClean="0"/>
              <a:t>It has become well used as an invitation song</a:t>
            </a:r>
          </a:p>
          <a:p>
            <a:r>
              <a:rPr lang="en-US" b="1" dirty="0" smtClean="0"/>
              <a:t>Have you thought about the words as you’ve sang it?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Today’s song is very popular</a:t>
            </a:r>
          </a:p>
          <a:p>
            <a:r>
              <a:rPr lang="en-US" b="1" dirty="0" smtClean="0"/>
              <a:t>It has become well used as an invitation song</a:t>
            </a:r>
          </a:p>
          <a:p>
            <a:r>
              <a:rPr lang="en-US" b="1" dirty="0" smtClean="0"/>
              <a:t>Have you thought about the words as you’ve sang it?</a:t>
            </a:r>
          </a:p>
          <a:p>
            <a:r>
              <a:rPr lang="en-US" b="1" dirty="0" smtClean="0"/>
              <a:t>In our songbooks “Songs of Faith and Praise”, it is song #227</a:t>
            </a:r>
          </a:p>
          <a:p>
            <a:r>
              <a:rPr lang="en-US" b="1" dirty="0" smtClean="0"/>
              <a:t>Usually sung with great passion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Today’s song is very popular</a:t>
            </a:r>
          </a:p>
          <a:p>
            <a:r>
              <a:rPr lang="en-US" b="1" dirty="0" smtClean="0"/>
              <a:t>It has become well used as an invitation song</a:t>
            </a:r>
          </a:p>
          <a:p>
            <a:r>
              <a:rPr lang="en-US" b="1" dirty="0" smtClean="0"/>
              <a:t>Have you thought about the words as you’ve sang it?</a:t>
            </a:r>
          </a:p>
          <a:p>
            <a:r>
              <a:rPr lang="en-US" b="1" dirty="0" smtClean="0"/>
              <a:t>In our songbooks “Songs of Faith and Praise”, it is song #227</a:t>
            </a:r>
          </a:p>
          <a:p>
            <a:r>
              <a:rPr lang="en-US" b="1" dirty="0" smtClean="0"/>
              <a:t>Usually sung with great passion</a:t>
            </a:r>
          </a:p>
          <a:p>
            <a:r>
              <a:rPr lang="en-US" b="1" dirty="0" smtClean="0"/>
              <a:t>Written in 1803 by John Kent (1766-1843)</a:t>
            </a:r>
          </a:p>
          <a:p>
            <a:r>
              <a:rPr lang="en-US" b="1" dirty="0" smtClean="0"/>
              <a:t>The music is by Robert </a:t>
            </a:r>
            <a:r>
              <a:rPr lang="en-US" b="1" dirty="0" err="1" smtClean="0"/>
              <a:t>Skene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Kent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As a working shipwright (someone that builds/repairs ships), his opportunities for getting the education/practice needed for writing hymns were limited. </a:t>
            </a:r>
          </a:p>
          <a:p>
            <a:r>
              <a:rPr lang="en-US" b="1" dirty="0" smtClean="0"/>
              <a:t>He went blind by 60, which ended his writing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Kent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As a working shipwright (someone that builds/repairs ships), his opportunities for getting the education/practice needed for writing hymns were limited. </a:t>
            </a:r>
          </a:p>
          <a:p>
            <a:r>
              <a:rPr lang="en-US" b="1" dirty="0" smtClean="0"/>
              <a:t>He went blind by 60, which ended his writing</a:t>
            </a:r>
          </a:p>
          <a:p>
            <a:r>
              <a:rPr lang="en-US" b="1" dirty="0" smtClean="0"/>
              <a:t>His hymns are strongly worded, very earnest and simple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Kent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As a working shipwright (someone that builds/repairs ships), his opportunities for getting the education/practice needed for writing hymns were limited. </a:t>
            </a:r>
          </a:p>
          <a:p>
            <a:r>
              <a:rPr lang="en-US" b="1" dirty="0" smtClean="0"/>
              <a:t>He went blind by 60, which ended his writing</a:t>
            </a:r>
          </a:p>
          <a:p>
            <a:r>
              <a:rPr lang="en-US" b="1" dirty="0" smtClean="0"/>
              <a:t>His hymns are strongly worded, very earnest and simple</a:t>
            </a:r>
          </a:p>
          <a:p>
            <a:r>
              <a:rPr lang="en-US" b="1" dirty="0" smtClean="0"/>
              <a:t>…and intensely Calvinistic.</a:t>
            </a:r>
          </a:p>
          <a:p>
            <a:r>
              <a:rPr lang="en-US" b="1" dirty="0" smtClean="0"/>
              <a:t>This </a:t>
            </a:r>
            <a:r>
              <a:rPr lang="es-PR" b="1" dirty="0" smtClean="0"/>
              <a:t>has </a:t>
            </a:r>
            <a:r>
              <a:rPr lang="es-PR" b="1" dirty="0" err="1" smtClean="0"/>
              <a:t>restricted</a:t>
            </a:r>
            <a:r>
              <a:rPr lang="es-PR" b="1" dirty="0" smtClean="0"/>
              <a:t> </a:t>
            </a:r>
            <a:r>
              <a:rPr lang="es-PR" b="1" dirty="0" err="1" smtClean="0"/>
              <a:t>their</a:t>
            </a:r>
            <a:r>
              <a:rPr lang="es-PR" b="1" dirty="0" smtClean="0"/>
              <a:t> use </a:t>
            </a:r>
            <a:r>
              <a:rPr lang="es-PR" b="1" dirty="0" err="1" smtClean="0"/>
              <a:t>by</a:t>
            </a:r>
            <a:r>
              <a:rPr lang="es-PR" b="1" dirty="0" smtClean="0"/>
              <a:t> </a:t>
            </a:r>
            <a:r>
              <a:rPr lang="es-PR" b="1" dirty="0" err="1" smtClean="0"/>
              <a:t>many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842</Words>
  <Application>Microsoft Office PowerPoint</Application>
  <PresentationFormat>On-screen Show (4:3)</PresentationFormat>
  <Paragraphs>144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On Zion’s Glorious Summit</vt:lpstr>
      <vt:lpstr>INTRODUCTION</vt:lpstr>
      <vt:lpstr>INTRODUCTION</vt:lpstr>
      <vt:lpstr>INTRODUCTION</vt:lpstr>
      <vt:lpstr>INTRODUCTION</vt:lpstr>
      <vt:lpstr>INTRODUCTION</vt:lpstr>
      <vt:lpstr>John Kent</vt:lpstr>
      <vt:lpstr>John Kent</vt:lpstr>
      <vt:lpstr>John Kent</vt:lpstr>
      <vt:lpstr>2 Passages</vt:lpstr>
      <vt:lpstr>2 Passages</vt:lpstr>
      <vt:lpstr>Verse 1</vt:lpstr>
      <vt:lpstr>Verse 1</vt:lpstr>
      <vt:lpstr>Verse 1</vt:lpstr>
      <vt:lpstr>Verse 1</vt:lpstr>
      <vt:lpstr>Verse 2</vt:lpstr>
      <vt:lpstr>Verse 2</vt:lpstr>
      <vt:lpstr>Verse 2</vt:lpstr>
      <vt:lpstr>Verse 2</vt:lpstr>
      <vt:lpstr>Verse 2</vt:lpstr>
      <vt:lpstr>Verse 2</vt:lpstr>
      <vt:lpstr>Verse 3</vt:lpstr>
      <vt:lpstr>Verse 3</vt:lpstr>
      <vt:lpstr>Verse 3</vt:lpstr>
      <vt:lpstr>Sanctus</vt:lpstr>
      <vt:lpstr>Sanctus</vt:lpstr>
      <vt:lpstr>Sanctus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Song-On Zion’s Glorious Summit</dc:title>
  <dc:creator>Pili</dc:creator>
  <cp:lastModifiedBy>Pili</cp:lastModifiedBy>
  <cp:revision>21</cp:revision>
  <dcterms:created xsi:type="dcterms:W3CDTF">2016-01-17T20:00:30Z</dcterms:created>
  <dcterms:modified xsi:type="dcterms:W3CDTF">2016-01-17T22:39:29Z</dcterms:modified>
</cp:coreProperties>
</file>