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1" r:id="rId6"/>
    <p:sldId id="271" r:id="rId7"/>
    <p:sldId id="270" r:id="rId8"/>
    <p:sldId id="269" r:id="rId9"/>
    <p:sldId id="272" r:id="rId10"/>
    <p:sldId id="273" r:id="rId11"/>
    <p:sldId id="275" r:id="rId12"/>
    <p:sldId id="274" r:id="rId13"/>
    <p:sldId id="265" r:id="rId14"/>
    <p:sldId id="268" r:id="rId15"/>
    <p:sldId id="267" r:id="rId16"/>
    <p:sldId id="276" r:id="rId17"/>
    <p:sldId id="278" r:id="rId18"/>
    <p:sldId id="277" r:id="rId19"/>
    <p:sldId id="258" r:id="rId20"/>
    <p:sldId id="26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97280"/>
            <a:ext cx="9192638" cy="57607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Righteous Goal Setting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2895600"/>
            <a:ext cx="6019800" cy="2438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Keep </a:t>
            </a:r>
            <a:r>
              <a:rPr lang="en-US" b="1" dirty="0" smtClean="0">
                <a:solidFill>
                  <a:schemeClr val="accent6"/>
                </a:solidFill>
              </a:rPr>
              <a:t>your head </a:t>
            </a:r>
            <a:endParaRPr lang="en-US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and </a:t>
            </a:r>
            <a:r>
              <a:rPr lang="en-US" b="1" dirty="0" smtClean="0">
                <a:solidFill>
                  <a:schemeClr val="accent6"/>
                </a:solidFill>
              </a:rPr>
              <a:t>your heart in the right </a:t>
            </a:r>
            <a:endParaRPr lang="en-US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direction </a:t>
            </a:r>
            <a:r>
              <a:rPr lang="en-US" b="1" dirty="0" smtClean="0">
                <a:solidFill>
                  <a:schemeClr val="accent6"/>
                </a:solidFill>
              </a:rPr>
              <a:t>and you’ll never have </a:t>
            </a:r>
            <a:r>
              <a:rPr lang="en-US" b="1" dirty="0" smtClean="0">
                <a:solidFill>
                  <a:schemeClr val="accent6"/>
                </a:solidFill>
              </a:rPr>
              <a:t>to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worry about your feet</a:t>
            </a:r>
            <a:r>
              <a:rPr lang="en-US" b="1" dirty="0" smtClean="0">
                <a:solidFill>
                  <a:schemeClr val="accent6"/>
                </a:solidFill>
              </a:rPr>
              <a:t>.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5867400"/>
            <a:ext cx="5257800" cy="9906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Ephesians 4:17-24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is righteous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Father</a:t>
            </a:r>
          </a:p>
          <a:p>
            <a:pPr lvl="1"/>
            <a:r>
              <a:rPr lang="en-US" b="1" dirty="0" smtClean="0"/>
              <a:t>John 17:25 – Jesus speaking</a:t>
            </a:r>
          </a:p>
          <a:p>
            <a:pPr lvl="1"/>
            <a:r>
              <a:rPr lang="en-US" b="1" dirty="0" smtClean="0"/>
              <a:t>All general statements about God may be used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is righteous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Father</a:t>
            </a:r>
          </a:p>
          <a:p>
            <a:pPr lvl="1"/>
            <a:r>
              <a:rPr lang="en-US" b="1" dirty="0" smtClean="0"/>
              <a:t>John 17:25 – Jesus speaking</a:t>
            </a:r>
          </a:p>
          <a:p>
            <a:pPr lvl="1"/>
            <a:r>
              <a:rPr lang="en-US" b="1" dirty="0" smtClean="0"/>
              <a:t>All general statements about God may be used</a:t>
            </a:r>
          </a:p>
          <a:p>
            <a:r>
              <a:rPr lang="en-US" b="1" dirty="0" smtClean="0"/>
              <a:t>The Son</a:t>
            </a:r>
          </a:p>
          <a:p>
            <a:pPr lvl="1"/>
            <a:r>
              <a:rPr lang="en-US" b="1" dirty="0" smtClean="0"/>
              <a:t>Isaiah 53:11 – Messianic prophecy</a:t>
            </a:r>
          </a:p>
          <a:p>
            <a:pPr lvl="1"/>
            <a:r>
              <a:rPr lang="en-US" b="1" dirty="0" smtClean="0"/>
              <a:t>John 14:30b – The ruler of this world…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is righteous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Father</a:t>
            </a:r>
          </a:p>
          <a:p>
            <a:pPr lvl="1"/>
            <a:r>
              <a:rPr lang="en-US" b="1" dirty="0" smtClean="0"/>
              <a:t>John 17:25 – Jesus speaking</a:t>
            </a:r>
          </a:p>
          <a:p>
            <a:pPr lvl="1"/>
            <a:r>
              <a:rPr lang="en-US" b="1" dirty="0" smtClean="0"/>
              <a:t>All general statements about God may be used</a:t>
            </a:r>
          </a:p>
          <a:p>
            <a:r>
              <a:rPr lang="en-US" b="1" dirty="0" smtClean="0"/>
              <a:t>The Son</a:t>
            </a:r>
          </a:p>
          <a:p>
            <a:pPr lvl="1"/>
            <a:r>
              <a:rPr lang="en-US" b="1" dirty="0" smtClean="0"/>
              <a:t>Isaiah 53:11 – Messianic prophecy</a:t>
            </a:r>
          </a:p>
          <a:p>
            <a:pPr lvl="1"/>
            <a:r>
              <a:rPr lang="en-US" b="1" dirty="0" smtClean="0"/>
              <a:t>John 14:30b – The ruler of this world…</a:t>
            </a:r>
          </a:p>
          <a:p>
            <a:r>
              <a:rPr lang="en-US" b="1" dirty="0" smtClean="0"/>
              <a:t>The Holy Spirit</a:t>
            </a:r>
          </a:p>
          <a:p>
            <a:pPr lvl="1"/>
            <a:r>
              <a:rPr lang="en-US" b="1" dirty="0" smtClean="0"/>
              <a:t>Romans 8:9-11 – us</a:t>
            </a:r>
          </a:p>
          <a:p>
            <a:pPr lvl="1"/>
            <a:r>
              <a:rPr lang="en-US" b="1" dirty="0" smtClean="0"/>
              <a:t>John 16:8 – convict the world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wants us to be righteous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Matthew 6:33 – Seek first</a:t>
            </a:r>
          </a:p>
          <a:p>
            <a:pPr lvl="1"/>
            <a:r>
              <a:rPr lang="en-US" b="1" u="sng" dirty="0" smtClean="0"/>
              <a:t>Above/Instead of</a:t>
            </a:r>
            <a:r>
              <a:rPr lang="en-US" b="1" dirty="0" smtClean="0"/>
              <a:t> worries, cares, anxiety</a:t>
            </a:r>
          </a:p>
          <a:p>
            <a:pPr lvl="1"/>
            <a:r>
              <a:rPr lang="en-US" b="1" dirty="0" smtClean="0"/>
              <a:t>Matthew 5-7 – Beatitudes/Sermon on the mount</a:t>
            </a:r>
          </a:p>
          <a:p>
            <a:pPr lvl="1"/>
            <a:r>
              <a:rPr lang="en-US" b="1" dirty="0" smtClean="0"/>
              <a:t>Colossians 3:2-4 – “things above”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wants us to be righteous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Matthew 6:33 – Seek first</a:t>
            </a:r>
          </a:p>
          <a:p>
            <a:pPr lvl="1"/>
            <a:r>
              <a:rPr lang="en-US" b="1" u="sng" dirty="0" smtClean="0"/>
              <a:t>Above/Instead of</a:t>
            </a:r>
            <a:r>
              <a:rPr lang="en-US" b="1" dirty="0" smtClean="0"/>
              <a:t> worries, cares, anxiety</a:t>
            </a:r>
          </a:p>
          <a:p>
            <a:pPr lvl="1"/>
            <a:r>
              <a:rPr lang="en-US" b="1" dirty="0" smtClean="0"/>
              <a:t>Matthew 5-7 – Beatitudes/Sermon on the mount</a:t>
            </a:r>
          </a:p>
          <a:p>
            <a:pPr lvl="1"/>
            <a:r>
              <a:rPr lang="en-US" b="1" dirty="0" smtClean="0"/>
              <a:t>Colossians 3:2-4 – “things above”</a:t>
            </a:r>
          </a:p>
          <a:p>
            <a:r>
              <a:rPr lang="en-US" b="1" dirty="0" smtClean="0"/>
              <a:t>Psalm 1 – </a:t>
            </a:r>
          </a:p>
          <a:p>
            <a:pPr lvl="1"/>
            <a:r>
              <a:rPr lang="en-US" b="1" dirty="0" smtClean="0"/>
              <a:t>The very first Psalm</a:t>
            </a:r>
          </a:p>
          <a:p>
            <a:pPr lvl="1"/>
            <a:r>
              <a:rPr lang="en-US" b="1" dirty="0" smtClean="0"/>
              <a:t>Contrasted with the way of the wicked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wants us to be righteous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Matthew 6:33 </a:t>
            </a:r>
            <a:r>
              <a:rPr lang="en-US" b="1" dirty="0" smtClean="0"/>
              <a:t>– Seek first</a:t>
            </a:r>
            <a:endParaRPr lang="en-US" b="1" dirty="0" smtClean="0"/>
          </a:p>
          <a:p>
            <a:pPr lvl="1"/>
            <a:r>
              <a:rPr lang="en-US" b="1" u="sng" dirty="0" smtClean="0"/>
              <a:t>Above/Instead of</a:t>
            </a:r>
            <a:r>
              <a:rPr lang="en-US" b="1" dirty="0" smtClean="0"/>
              <a:t> worries, cares, anxiety</a:t>
            </a:r>
          </a:p>
          <a:p>
            <a:pPr lvl="1"/>
            <a:r>
              <a:rPr lang="en-US" b="1" dirty="0" smtClean="0"/>
              <a:t>Matthew 5-7 – Beatitudes/Sermon on the mount</a:t>
            </a:r>
            <a:endParaRPr lang="en-US" b="1" dirty="0" smtClean="0"/>
          </a:p>
          <a:p>
            <a:pPr lvl="1"/>
            <a:r>
              <a:rPr lang="en-US" b="1" dirty="0" smtClean="0"/>
              <a:t>Colossians 3:2-4 – “things above”</a:t>
            </a:r>
            <a:endParaRPr lang="en-US" b="1" dirty="0" smtClean="0"/>
          </a:p>
          <a:p>
            <a:r>
              <a:rPr lang="en-US" b="1" dirty="0" smtClean="0"/>
              <a:t>Psalm 1 – </a:t>
            </a:r>
          </a:p>
          <a:p>
            <a:pPr lvl="1"/>
            <a:r>
              <a:rPr lang="en-US" b="1" dirty="0" smtClean="0"/>
              <a:t>The very first Psalm</a:t>
            </a:r>
          </a:p>
          <a:p>
            <a:pPr lvl="1"/>
            <a:r>
              <a:rPr lang="en-US" b="1" dirty="0" smtClean="0"/>
              <a:t>Contrasted with the way of the wicked</a:t>
            </a:r>
            <a:endParaRPr lang="en-US" b="1" dirty="0" smtClean="0"/>
          </a:p>
          <a:p>
            <a:r>
              <a:rPr lang="en-US" b="1" dirty="0" smtClean="0"/>
              <a:t>Micah 6:6-8</a:t>
            </a:r>
          </a:p>
          <a:p>
            <a:pPr lvl="1"/>
            <a:r>
              <a:rPr lang="en-US" b="1" dirty="0" smtClean="0"/>
              <a:t>Isaiah 56:1; Jeremiah 22:3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Setting righteous goals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Prayer</a:t>
            </a:r>
          </a:p>
          <a:p>
            <a:pPr lvl="1"/>
            <a:r>
              <a:rPr lang="en-US" b="1" dirty="0" smtClean="0"/>
              <a:t>Is it something you can pray about; ask God to help you with?</a:t>
            </a:r>
          </a:p>
          <a:p>
            <a:pPr lvl="1"/>
            <a:r>
              <a:rPr lang="en-US" b="1" dirty="0" smtClean="0"/>
              <a:t>Example: work to pay off bills; not win Lotto</a:t>
            </a:r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Setting righteous goals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Prayer</a:t>
            </a:r>
          </a:p>
          <a:p>
            <a:pPr lvl="1"/>
            <a:r>
              <a:rPr lang="en-US" b="1" dirty="0" smtClean="0"/>
              <a:t>Is it something you can pray about; ask God to help you with?</a:t>
            </a:r>
          </a:p>
          <a:p>
            <a:pPr lvl="1"/>
            <a:r>
              <a:rPr lang="en-US" b="1" dirty="0" smtClean="0"/>
              <a:t>Example: work to pay off bills; not win Lotto</a:t>
            </a:r>
          </a:p>
          <a:p>
            <a:r>
              <a:rPr lang="en-US" b="1" dirty="0" smtClean="0"/>
              <a:t>Enthusiasm</a:t>
            </a:r>
          </a:p>
          <a:p>
            <a:pPr lvl="1"/>
            <a:r>
              <a:rPr lang="en-US" b="1" dirty="0" smtClean="0"/>
              <a:t>Example: Daily Bible reading</a:t>
            </a:r>
          </a:p>
          <a:p>
            <a:pPr lvl="1"/>
            <a:r>
              <a:rPr lang="en-US" b="1" dirty="0" smtClean="0"/>
              <a:t>Maybe not: Missionary to Fiji (yet)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Setting righteous goals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Prayer</a:t>
            </a:r>
          </a:p>
          <a:p>
            <a:pPr lvl="1"/>
            <a:r>
              <a:rPr lang="en-US" b="1" dirty="0" smtClean="0"/>
              <a:t>Is it something you can pray about; ask God to help you with?</a:t>
            </a:r>
          </a:p>
          <a:p>
            <a:pPr lvl="1"/>
            <a:r>
              <a:rPr lang="en-US" b="1" dirty="0" smtClean="0"/>
              <a:t>Example: work to pay off bills; not win Lotto</a:t>
            </a:r>
          </a:p>
          <a:p>
            <a:r>
              <a:rPr lang="en-US" b="1" dirty="0" smtClean="0"/>
              <a:t>Enthusiasm</a:t>
            </a:r>
          </a:p>
          <a:p>
            <a:pPr lvl="1"/>
            <a:r>
              <a:rPr lang="en-US" b="1" dirty="0" smtClean="0"/>
              <a:t>Example: Daily Bible reading</a:t>
            </a:r>
          </a:p>
          <a:p>
            <a:pPr lvl="1"/>
            <a:r>
              <a:rPr lang="en-US" b="1" dirty="0" smtClean="0"/>
              <a:t>Maybe not: Missionary to Fiji (yet)</a:t>
            </a:r>
          </a:p>
          <a:p>
            <a:r>
              <a:rPr lang="en-US" b="1" dirty="0" smtClean="0"/>
              <a:t>Growth</a:t>
            </a:r>
          </a:p>
          <a:p>
            <a:pPr lvl="1"/>
            <a:r>
              <a:rPr lang="en-US" b="1" dirty="0" smtClean="0"/>
              <a:t>Will it bring about spiritual growth?</a:t>
            </a:r>
          </a:p>
          <a:p>
            <a:pPr lvl="1"/>
            <a:r>
              <a:rPr lang="en-US" b="1" dirty="0" smtClean="0"/>
              <a:t>If not, why not?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At the end of the year, many look back and think about their triumphs and their failures</a:t>
            </a:r>
          </a:p>
          <a:p>
            <a:r>
              <a:rPr lang="en-US" b="1" dirty="0" smtClean="0"/>
              <a:t>At the beginning of the year, many are thinking about what they may do better</a:t>
            </a:r>
          </a:p>
          <a:p>
            <a:r>
              <a:rPr lang="en-US" b="1" dirty="0" smtClean="0"/>
              <a:t>So, we set goals for ourselves</a:t>
            </a:r>
          </a:p>
          <a:p>
            <a:r>
              <a:rPr lang="en-US" b="1" dirty="0" smtClean="0"/>
              <a:t>Let’s set goals that are God centered</a:t>
            </a:r>
          </a:p>
          <a:p>
            <a:r>
              <a:rPr lang="en-US" b="1" dirty="0" smtClean="0"/>
              <a:t>With His help, we will glorify Him, grow spiritually, and help others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Righteousness (Right-wise-</a:t>
            </a:r>
            <a:r>
              <a:rPr lang="en-US" b="1" dirty="0" err="1" smtClean="0"/>
              <a:t>ness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Right = Correct, true, just, good, fair, proper, etc.</a:t>
            </a:r>
          </a:p>
          <a:p>
            <a:pPr lvl="1"/>
            <a:r>
              <a:rPr lang="en-US" b="1" dirty="0" smtClean="0"/>
              <a:t>Wise = Way, manner</a:t>
            </a:r>
          </a:p>
          <a:p>
            <a:pPr lvl="1"/>
            <a:r>
              <a:rPr lang="en-US" b="1" dirty="0" smtClean="0"/>
              <a:t>Ness = Denoting action, quality or state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Righteousness (Right-wise-</a:t>
            </a:r>
            <a:r>
              <a:rPr lang="en-US" b="1" dirty="0" err="1" smtClean="0"/>
              <a:t>ness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Right = Correct, true, just, good, fair, proper, etc.</a:t>
            </a:r>
          </a:p>
          <a:p>
            <a:pPr lvl="1"/>
            <a:r>
              <a:rPr lang="en-US" b="1" dirty="0" smtClean="0"/>
              <a:t>Wise = Way, manner</a:t>
            </a:r>
          </a:p>
          <a:p>
            <a:pPr lvl="1"/>
            <a:r>
              <a:rPr lang="en-US" b="1" dirty="0" smtClean="0"/>
              <a:t>Ness = Denoting action, quality or state</a:t>
            </a:r>
            <a:endParaRPr lang="en-US" b="1" dirty="0" smtClean="0"/>
          </a:p>
          <a:p>
            <a:r>
              <a:rPr lang="en-US" b="1" dirty="0" smtClean="0"/>
              <a:t>OT/NT</a:t>
            </a:r>
          </a:p>
          <a:p>
            <a:pPr lvl="1"/>
            <a:r>
              <a:rPr lang="en-US" b="1" dirty="0" smtClean="0"/>
              <a:t>The most common OT word lit. means “straight”</a:t>
            </a:r>
          </a:p>
          <a:p>
            <a:pPr lvl="1"/>
            <a:r>
              <a:rPr lang="en-US" b="1" dirty="0" smtClean="0"/>
              <a:t>The most common NT word lit. means “equal”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Righteousness (Right-wise-</a:t>
            </a:r>
            <a:r>
              <a:rPr lang="en-US" b="1" dirty="0" err="1" smtClean="0"/>
              <a:t>ness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Right = Correct, true, just, good, fair, proper, etc.</a:t>
            </a:r>
          </a:p>
          <a:p>
            <a:pPr lvl="1"/>
            <a:r>
              <a:rPr lang="en-US" b="1" dirty="0" smtClean="0"/>
              <a:t>Wise = Way, manner</a:t>
            </a:r>
          </a:p>
          <a:p>
            <a:pPr lvl="1"/>
            <a:r>
              <a:rPr lang="en-US" b="1" dirty="0" smtClean="0"/>
              <a:t>Ness = Denoting action, quality or state</a:t>
            </a:r>
            <a:endParaRPr lang="en-US" b="1" dirty="0" smtClean="0"/>
          </a:p>
          <a:p>
            <a:r>
              <a:rPr lang="en-US" b="1" dirty="0" smtClean="0"/>
              <a:t>OT/NT</a:t>
            </a:r>
          </a:p>
          <a:p>
            <a:pPr lvl="1"/>
            <a:r>
              <a:rPr lang="en-US" b="1" dirty="0" smtClean="0"/>
              <a:t>The most common OT word lit. means “straight”</a:t>
            </a:r>
          </a:p>
          <a:p>
            <a:pPr lvl="1"/>
            <a:r>
              <a:rPr lang="en-US" b="1" dirty="0" smtClean="0"/>
              <a:t>The most common NT word lit. means “equal”</a:t>
            </a:r>
          </a:p>
          <a:p>
            <a:pPr lvl="1"/>
            <a:r>
              <a:rPr lang="en-US" b="1" dirty="0" smtClean="0"/>
              <a:t>“Just” &amp; “Righteous” are identical in both OT/NT</a:t>
            </a:r>
          </a:p>
          <a:p>
            <a:pPr lvl="1"/>
            <a:r>
              <a:rPr lang="en-US" b="1" dirty="0" smtClean="0"/>
              <a:t>Translated both ways – Nehemiah 9:8, 33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is righteous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most basic statement for </a:t>
            </a:r>
            <a:r>
              <a:rPr lang="en-US" b="1" dirty="0" smtClean="0"/>
              <a:t>today’</a:t>
            </a:r>
            <a:r>
              <a:rPr lang="en-US" b="1" dirty="0" smtClean="0"/>
              <a:t>s lesson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is righteous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most basic statement for </a:t>
            </a:r>
            <a:r>
              <a:rPr lang="en-US" b="1" dirty="0" smtClean="0"/>
              <a:t>today’</a:t>
            </a:r>
            <a:r>
              <a:rPr lang="en-US" b="1" dirty="0" smtClean="0"/>
              <a:t>s lesson</a:t>
            </a:r>
          </a:p>
          <a:p>
            <a:pPr lvl="1"/>
            <a:r>
              <a:rPr lang="en-US" b="1" dirty="0" smtClean="0"/>
              <a:t>His very name is </a:t>
            </a:r>
            <a:r>
              <a:rPr lang="en-US" b="1" dirty="0" smtClean="0"/>
              <a:t>Righteousness – Jeremiah 23:5-6</a:t>
            </a:r>
          </a:p>
          <a:p>
            <a:pPr lvl="1"/>
            <a:r>
              <a:rPr lang="en-US" b="1" dirty="0" smtClean="0"/>
              <a:t>His nature is </a:t>
            </a:r>
            <a:r>
              <a:rPr lang="en-US" b="1" dirty="0" smtClean="0"/>
              <a:t>righteous – Psalm 48:10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is righteous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most basic statement for </a:t>
            </a:r>
            <a:r>
              <a:rPr lang="en-US" b="1" dirty="0" smtClean="0"/>
              <a:t>today’</a:t>
            </a:r>
            <a:r>
              <a:rPr lang="en-US" b="1" dirty="0" smtClean="0"/>
              <a:t>s lesson</a:t>
            </a:r>
          </a:p>
          <a:p>
            <a:pPr lvl="1"/>
            <a:r>
              <a:rPr lang="en-US" b="1" dirty="0" smtClean="0"/>
              <a:t>His very name is </a:t>
            </a:r>
            <a:r>
              <a:rPr lang="en-US" b="1" dirty="0" smtClean="0"/>
              <a:t>Righteousness – Jeremiah 23:5-6</a:t>
            </a:r>
          </a:p>
          <a:p>
            <a:pPr lvl="1"/>
            <a:r>
              <a:rPr lang="en-US" b="1" dirty="0" smtClean="0"/>
              <a:t>His nature is righteous – Psalm 48:10</a:t>
            </a:r>
          </a:p>
          <a:p>
            <a:pPr lvl="2"/>
            <a:r>
              <a:rPr lang="en-US" b="1" dirty="0" smtClean="0"/>
              <a:t>He is just in all His judgments</a:t>
            </a:r>
          </a:p>
          <a:p>
            <a:pPr lvl="2"/>
            <a:r>
              <a:rPr lang="en-US" b="1" dirty="0" smtClean="0"/>
              <a:t>He is fair in all His dealings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is righteous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most basic statement for </a:t>
            </a:r>
            <a:r>
              <a:rPr lang="en-US" b="1" dirty="0" smtClean="0"/>
              <a:t>today’</a:t>
            </a:r>
            <a:r>
              <a:rPr lang="en-US" b="1" dirty="0" smtClean="0"/>
              <a:t>s lesson</a:t>
            </a:r>
          </a:p>
          <a:p>
            <a:pPr lvl="1"/>
            <a:r>
              <a:rPr lang="en-US" b="1" dirty="0" smtClean="0"/>
              <a:t>His very name is </a:t>
            </a:r>
            <a:r>
              <a:rPr lang="en-US" b="1" dirty="0" smtClean="0"/>
              <a:t>Righteousness – Jeremiah 23:5-6</a:t>
            </a:r>
          </a:p>
          <a:p>
            <a:pPr lvl="1"/>
            <a:r>
              <a:rPr lang="en-US" b="1" dirty="0" smtClean="0"/>
              <a:t>His nature is </a:t>
            </a:r>
            <a:r>
              <a:rPr lang="en-US" b="1" dirty="0" smtClean="0"/>
              <a:t>righteous – Psalm 48:10</a:t>
            </a:r>
            <a:endParaRPr lang="en-US" b="1" dirty="0" smtClean="0"/>
          </a:p>
          <a:p>
            <a:pPr lvl="2"/>
            <a:r>
              <a:rPr lang="en-US" b="1" dirty="0" smtClean="0"/>
              <a:t>He is just in all His judgments</a:t>
            </a:r>
          </a:p>
          <a:p>
            <a:pPr lvl="2"/>
            <a:r>
              <a:rPr lang="en-US" b="1" dirty="0" smtClean="0"/>
              <a:t>He is fair in all His dealings</a:t>
            </a:r>
          </a:p>
          <a:p>
            <a:pPr lvl="2"/>
            <a:r>
              <a:rPr lang="en-US" b="1" dirty="0" smtClean="0"/>
              <a:t>There is no favoritism (partiality) – Acts 10:34, etc.</a:t>
            </a:r>
          </a:p>
          <a:p>
            <a:pPr lvl="2"/>
            <a:r>
              <a:rPr lang="en-US" b="1" dirty="0" smtClean="0"/>
              <a:t>Though some may take longer than others (by our standards), all judgments are righteous (Deut. 32:4)</a:t>
            </a:r>
            <a:endParaRPr lang="en-US" b="1" dirty="0" smtClean="0"/>
          </a:p>
          <a:p>
            <a:pPr lvl="1">
              <a:buNone/>
            </a:pPr>
            <a:endParaRPr lang="en-US" b="1" dirty="0" smtClean="0"/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is righteous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most basic statement for </a:t>
            </a:r>
            <a:r>
              <a:rPr lang="en-US" b="1" dirty="0" smtClean="0"/>
              <a:t>today’</a:t>
            </a:r>
            <a:r>
              <a:rPr lang="en-US" b="1" dirty="0" smtClean="0"/>
              <a:t>s lesson</a:t>
            </a:r>
          </a:p>
          <a:p>
            <a:pPr lvl="1"/>
            <a:r>
              <a:rPr lang="en-US" b="1" dirty="0" smtClean="0"/>
              <a:t>His very name is </a:t>
            </a:r>
            <a:r>
              <a:rPr lang="en-US" b="1" dirty="0" smtClean="0"/>
              <a:t>Righteousness – Jeremiah 23:5-6</a:t>
            </a:r>
          </a:p>
          <a:p>
            <a:pPr lvl="1"/>
            <a:r>
              <a:rPr lang="en-US" b="1" dirty="0" smtClean="0"/>
              <a:t>His nature is righteous – Psalm 48:10</a:t>
            </a:r>
          </a:p>
          <a:p>
            <a:pPr lvl="2"/>
            <a:r>
              <a:rPr lang="en-US" b="1" dirty="0" smtClean="0"/>
              <a:t>He is just in all His judgments</a:t>
            </a:r>
          </a:p>
          <a:p>
            <a:pPr lvl="2"/>
            <a:r>
              <a:rPr lang="en-US" b="1" dirty="0" smtClean="0"/>
              <a:t>He is fair in all His dealings</a:t>
            </a:r>
          </a:p>
          <a:p>
            <a:pPr lvl="2"/>
            <a:r>
              <a:rPr lang="en-US" b="1" dirty="0" smtClean="0"/>
              <a:t>There is no favoritism (partiality) – Acts 10:34, etc.</a:t>
            </a:r>
          </a:p>
          <a:p>
            <a:pPr lvl="2"/>
            <a:r>
              <a:rPr lang="en-US" b="1" dirty="0" smtClean="0"/>
              <a:t>Though some may take longer than others (by our standards), all judgments are righteous (Deut. 32:4)</a:t>
            </a:r>
            <a:endParaRPr lang="en-US" b="1" dirty="0" smtClean="0"/>
          </a:p>
          <a:p>
            <a:pPr lvl="1"/>
            <a:r>
              <a:rPr lang="en-US" b="1" dirty="0" smtClean="0"/>
              <a:t>Psalm 119:137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869</Words>
  <Application>Microsoft Office PowerPoint</Application>
  <PresentationFormat>On-screen Show (4:3)</PresentationFormat>
  <Paragraphs>142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Righteous Goal Setting</vt:lpstr>
      <vt:lpstr>INTRODUCTION</vt:lpstr>
      <vt:lpstr>INTRODUCTION</vt:lpstr>
      <vt:lpstr>INTRODUCTION</vt:lpstr>
      <vt:lpstr>God is righteous</vt:lpstr>
      <vt:lpstr>God is righteous</vt:lpstr>
      <vt:lpstr>God is righteous</vt:lpstr>
      <vt:lpstr>God is righteous</vt:lpstr>
      <vt:lpstr>God is righteous</vt:lpstr>
      <vt:lpstr>God is righteous</vt:lpstr>
      <vt:lpstr>God is righteous</vt:lpstr>
      <vt:lpstr>God is righteous</vt:lpstr>
      <vt:lpstr>God wants us to be righteous</vt:lpstr>
      <vt:lpstr>God wants us to be righteous</vt:lpstr>
      <vt:lpstr>God wants us to be righteous</vt:lpstr>
      <vt:lpstr>Setting righteous goals</vt:lpstr>
      <vt:lpstr>Setting righteous goals</vt:lpstr>
      <vt:lpstr>Setting righteous goals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36</cp:revision>
  <dcterms:created xsi:type="dcterms:W3CDTF">2015-05-30T17:53:26Z</dcterms:created>
  <dcterms:modified xsi:type="dcterms:W3CDTF">2016-01-03T15:23:03Z</dcterms:modified>
</cp:coreProperties>
</file>