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4" r:id="rId5"/>
    <p:sldId id="263" r:id="rId6"/>
    <p:sldId id="261" r:id="rId7"/>
    <p:sldId id="268" r:id="rId8"/>
    <p:sldId id="267" r:id="rId9"/>
    <p:sldId id="266" r:id="rId10"/>
    <p:sldId id="271" r:id="rId11"/>
    <p:sldId id="270" r:id="rId12"/>
    <p:sldId id="269" r:id="rId13"/>
    <p:sldId id="277" r:id="rId14"/>
    <p:sldId id="276" r:id="rId15"/>
    <p:sldId id="280" r:id="rId16"/>
    <p:sldId id="279" r:id="rId17"/>
    <p:sldId id="278" r:id="rId18"/>
    <p:sldId id="282" r:id="rId19"/>
    <p:sldId id="281" r:id="rId20"/>
    <p:sldId id="285" r:id="rId21"/>
    <p:sldId id="284" r:id="rId22"/>
    <p:sldId id="283" r:id="rId23"/>
    <p:sldId id="275" r:id="rId24"/>
    <p:sldId id="274" r:id="rId25"/>
    <p:sldId id="273" r:id="rId26"/>
    <p:sldId id="272" r:id="rId27"/>
    <p:sldId id="258" r:id="rId28"/>
    <p:sldId id="26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0336E-B9DE-4A42-94F7-34FF25CAA7A6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005709-512x39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086600" cy="1012825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6000" b="1" dirty="0" smtClean="0"/>
              <a:t>Reasonable Concepts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943600"/>
            <a:ext cx="4572000" cy="914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Acts 24:24-27</a:t>
            </a:r>
            <a:endParaRPr lang="en-US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Needful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Luke 10:42</a:t>
            </a:r>
          </a:p>
          <a:p>
            <a:pPr lvl="1"/>
            <a:r>
              <a:rPr lang="en-US" b="1" dirty="0" smtClean="0"/>
              <a:t>But, one thing is needful…</a:t>
            </a:r>
          </a:p>
          <a:p>
            <a:pPr lvl="1"/>
            <a:r>
              <a:rPr lang="en-US" b="1" dirty="0" smtClean="0"/>
              <a:t>Mary has chosen…</a:t>
            </a:r>
          </a:p>
          <a:p>
            <a:r>
              <a:rPr lang="en-US" b="1" dirty="0" smtClean="0"/>
              <a:t>We are told that Paul speaks to Felix of three things</a:t>
            </a:r>
          </a:p>
          <a:p>
            <a:pPr lvl="1"/>
            <a:r>
              <a:rPr lang="en-US" b="1" dirty="0" smtClean="0"/>
              <a:t>Righteousness</a:t>
            </a:r>
          </a:p>
          <a:p>
            <a:pPr lvl="1"/>
            <a:r>
              <a:rPr lang="en-US" b="1" dirty="0" smtClean="0"/>
              <a:t>Self control</a:t>
            </a:r>
          </a:p>
          <a:p>
            <a:pPr lvl="1"/>
            <a:r>
              <a:rPr lang="en-US" b="1" dirty="0" smtClean="0"/>
              <a:t>The Judgment to come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Needful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Luke 10:42</a:t>
            </a:r>
          </a:p>
          <a:p>
            <a:pPr lvl="1"/>
            <a:r>
              <a:rPr lang="en-US" b="1" dirty="0" smtClean="0"/>
              <a:t>But, one thing is needful…</a:t>
            </a:r>
          </a:p>
          <a:p>
            <a:pPr lvl="1"/>
            <a:r>
              <a:rPr lang="en-US" b="1" dirty="0" smtClean="0"/>
              <a:t>Mary has chosen…</a:t>
            </a:r>
          </a:p>
          <a:p>
            <a:r>
              <a:rPr lang="en-US" b="1" dirty="0" smtClean="0"/>
              <a:t>We are told that Paul speaks to Felix of three things</a:t>
            </a:r>
          </a:p>
          <a:p>
            <a:pPr lvl="1"/>
            <a:r>
              <a:rPr lang="en-US" b="1" dirty="0" smtClean="0"/>
              <a:t>Righteousness</a:t>
            </a:r>
          </a:p>
          <a:p>
            <a:pPr lvl="1"/>
            <a:r>
              <a:rPr lang="en-US" b="1" dirty="0" smtClean="0"/>
              <a:t>Self control</a:t>
            </a:r>
          </a:p>
          <a:p>
            <a:pPr lvl="1"/>
            <a:r>
              <a:rPr lang="en-US" b="1" dirty="0" smtClean="0"/>
              <a:t>The Judgment to come</a:t>
            </a:r>
          </a:p>
          <a:p>
            <a:pPr lvl="1"/>
            <a:r>
              <a:rPr lang="en-US" b="1" dirty="0" smtClean="0"/>
              <a:t>Things he needed to hear </a:t>
            </a:r>
          </a:p>
          <a:p>
            <a:pPr lvl="1"/>
            <a:r>
              <a:rPr lang="en-US" b="1" dirty="0" smtClean="0"/>
              <a:t>He became frightened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Paul was going to be “straight”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This had gotten him in trouble previously</a:t>
            </a:r>
          </a:p>
          <a:p>
            <a:pPr lvl="1"/>
            <a:r>
              <a:rPr lang="en-US" b="1" dirty="0" smtClean="0"/>
              <a:t>With Jews (Acts 21, etc.)</a:t>
            </a:r>
          </a:p>
          <a:p>
            <a:pPr lvl="1"/>
            <a:r>
              <a:rPr lang="en-US" b="1" dirty="0" smtClean="0"/>
              <a:t>With Gentiles (Acts 14, etc.)</a:t>
            </a:r>
          </a:p>
          <a:p>
            <a:pPr lvl="1"/>
            <a:r>
              <a:rPr lang="en-US" b="1" dirty="0" smtClean="0"/>
              <a:t>With Christians (Galatians 4:16; 2 Cor., etc.)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Paul was going to be “straight”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This had gotten him in trouble previously</a:t>
            </a:r>
          </a:p>
          <a:p>
            <a:pPr lvl="1"/>
            <a:r>
              <a:rPr lang="en-US" b="1" dirty="0" smtClean="0"/>
              <a:t>With Jews (Acts 21, etc.)</a:t>
            </a:r>
          </a:p>
          <a:p>
            <a:pPr lvl="1"/>
            <a:r>
              <a:rPr lang="en-US" b="1" dirty="0" smtClean="0"/>
              <a:t>With Gentiles (Acts 14, etc.)</a:t>
            </a:r>
          </a:p>
          <a:p>
            <a:pPr lvl="1"/>
            <a:r>
              <a:rPr lang="en-US" b="1" dirty="0" smtClean="0"/>
              <a:t>With Christians (Galatians 4:16; 2 Cor., etc.)</a:t>
            </a:r>
          </a:p>
          <a:p>
            <a:r>
              <a:rPr lang="en-US" b="1" dirty="0" smtClean="0"/>
              <a:t>When you really care about someone, you are not mealy-mouthed</a:t>
            </a:r>
          </a:p>
          <a:p>
            <a:pPr lvl="1"/>
            <a:r>
              <a:rPr lang="en-US" b="1" dirty="0" smtClean="0"/>
              <a:t>Whether they appreciate it or not</a:t>
            </a:r>
          </a:p>
          <a:p>
            <a:pPr lvl="1"/>
            <a:r>
              <a:rPr lang="en-US" b="1" dirty="0" smtClean="0"/>
              <a:t>The need is greater than the discomfort</a:t>
            </a:r>
          </a:p>
          <a:p>
            <a:pPr lvl="1"/>
            <a:r>
              <a:rPr lang="en-US" b="1" dirty="0" smtClean="0"/>
              <a:t>(Does not excuse being disrespectful, crude, etc.)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Righteousness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Not Felix’s “strong suit”</a:t>
            </a:r>
          </a:p>
          <a:p>
            <a:pPr lvl="1"/>
            <a:r>
              <a:rPr lang="en-US" b="1" dirty="0" smtClean="0"/>
              <a:t>He had a reputation for corruption</a:t>
            </a:r>
          </a:p>
          <a:p>
            <a:pPr lvl="1"/>
            <a:r>
              <a:rPr lang="en-US" b="1" dirty="0" smtClean="0"/>
              <a:t>He demonstrates it by expecting a bribe</a:t>
            </a:r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Righteousness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Not Felix’s “strong suit”</a:t>
            </a:r>
          </a:p>
          <a:p>
            <a:pPr lvl="1"/>
            <a:r>
              <a:rPr lang="en-US" b="1" dirty="0" smtClean="0"/>
              <a:t>He had a reputation for corruption</a:t>
            </a:r>
          </a:p>
          <a:p>
            <a:pPr lvl="1"/>
            <a:r>
              <a:rPr lang="en-US" b="1" dirty="0" smtClean="0"/>
              <a:t>He demonstrates it by expecting a bribe</a:t>
            </a:r>
          </a:p>
          <a:p>
            <a:r>
              <a:rPr lang="en-US" b="1" dirty="0" smtClean="0"/>
              <a:t>Righteousness </a:t>
            </a:r>
          </a:p>
          <a:p>
            <a:pPr lvl="1"/>
            <a:r>
              <a:rPr lang="en-US" b="1" dirty="0" smtClean="0"/>
              <a:t>The standard is God’s character</a:t>
            </a:r>
          </a:p>
          <a:p>
            <a:pPr lvl="1"/>
            <a:r>
              <a:rPr lang="en-US" b="1" dirty="0" smtClean="0"/>
              <a:t>The need in the lives of man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Righteousness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Not Felix’s “strong suit”</a:t>
            </a:r>
          </a:p>
          <a:p>
            <a:pPr lvl="1"/>
            <a:r>
              <a:rPr lang="en-US" b="1" dirty="0" smtClean="0"/>
              <a:t>He had a reputation for corruption</a:t>
            </a:r>
          </a:p>
          <a:p>
            <a:pPr lvl="1"/>
            <a:r>
              <a:rPr lang="en-US" b="1" dirty="0" smtClean="0"/>
              <a:t>He demonstrates it by expecting a bribe</a:t>
            </a:r>
          </a:p>
          <a:p>
            <a:r>
              <a:rPr lang="en-US" b="1" dirty="0" smtClean="0"/>
              <a:t>Righteousness </a:t>
            </a:r>
          </a:p>
          <a:p>
            <a:pPr lvl="1"/>
            <a:r>
              <a:rPr lang="en-US" b="1" dirty="0" smtClean="0"/>
              <a:t>The standard is God’s character</a:t>
            </a:r>
          </a:p>
          <a:p>
            <a:pPr lvl="1"/>
            <a:r>
              <a:rPr lang="en-US" b="1" dirty="0" smtClean="0"/>
              <a:t>The need in the lives of man</a:t>
            </a:r>
          </a:p>
          <a:p>
            <a:pPr lvl="1"/>
            <a:r>
              <a:rPr lang="en-US" b="1" dirty="0" smtClean="0"/>
              <a:t>It is a life-style, not a one-time event</a:t>
            </a:r>
          </a:p>
          <a:p>
            <a:pPr lvl="1"/>
            <a:r>
              <a:rPr lang="en-US" b="1" dirty="0" smtClean="0"/>
              <a:t>It is contrary to sin (1 Corinthians 15:34)</a:t>
            </a:r>
          </a:p>
          <a:p>
            <a:pPr lvl="1"/>
            <a:r>
              <a:rPr lang="en-US" b="1" dirty="0" smtClean="0"/>
              <a:t>It is expected of God’s people (1 John 2:29)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Self Control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Also a weak spot for Felix</a:t>
            </a:r>
          </a:p>
          <a:p>
            <a:pPr lvl="1"/>
            <a:r>
              <a:rPr lang="en-US" b="1" dirty="0" smtClean="0"/>
              <a:t>The common practice “Just do it” (sound familiar?)</a:t>
            </a:r>
          </a:p>
          <a:p>
            <a:pPr lvl="1"/>
            <a:r>
              <a:rPr lang="en-US" b="1" dirty="0" smtClean="0"/>
              <a:t>Felix was known for lack of self control sexually</a:t>
            </a:r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Self Control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Also a weak spot for Felix</a:t>
            </a:r>
          </a:p>
          <a:p>
            <a:pPr lvl="1"/>
            <a:r>
              <a:rPr lang="en-US" b="1" dirty="0" smtClean="0"/>
              <a:t>The common practice “Just do it” (sound familiar?)</a:t>
            </a:r>
          </a:p>
          <a:p>
            <a:pPr lvl="1"/>
            <a:r>
              <a:rPr lang="en-US" b="1" dirty="0" smtClean="0"/>
              <a:t>Felix was known for lack of self control sexually</a:t>
            </a:r>
          </a:p>
          <a:p>
            <a:r>
              <a:rPr lang="en-US" b="1" dirty="0" smtClean="0"/>
              <a:t>Today</a:t>
            </a:r>
          </a:p>
          <a:p>
            <a:pPr lvl="1"/>
            <a:r>
              <a:rPr lang="en-US" b="1" dirty="0" smtClean="0"/>
              <a:t>“The more things change…”</a:t>
            </a:r>
          </a:p>
          <a:p>
            <a:pPr lvl="1"/>
            <a:r>
              <a:rPr lang="en-US" b="1" dirty="0" smtClean="0"/>
              <a:t>In the world, in the church</a:t>
            </a:r>
          </a:p>
          <a:p>
            <a:pPr lvl="1"/>
            <a:r>
              <a:rPr lang="en-US" b="1" dirty="0" smtClean="0"/>
              <a:t>1 Peter 2:11; 5:7</a:t>
            </a:r>
          </a:p>
          <a:p>
            <a:pPr lvl="1"/>
            <a:r>
              <a:rPr lang="en-US" b="1" dirty="0" smtClean="0"/>
              <a:t>Philippians 4:13 – I can do all things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Judgment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“All roads lead to Judgment”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Isaiah 1:18-20 – God expects us to reason</a:t>
            </a:r>
            <a:endParaRPr lang="en-US" b="1" dirty="0"/>
          </a:p>
          <a:p>
            <a:pPr lvl="1"/>
            <a:r>
              <a:rPr lang="en-US" b="1" dirty="0" smtClean="0"/>
              <a:t>The people were in sin (not just righteous people are expected to use reason – see Luke 15:17)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Judgment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“All roads lead to Judgment”</a:t>
            </a:r>
          </a:p>
          <a:p>
            <a:r>
              <a:rPr lang="en-US" b="1" dirty="0" smtClean="0"/>
              <a:t>While Felix is sitting in (un)righteous judgment </a:t>
            </a:r>
            <a:r>
              <a:rPr lang="en-US" sz="3150" b="1" dirty="0" smtClean="0"/>
              <a:t>of Paul, Paul is speaking of righteous judgment</a:t>
            </a:r>
          </a:p>
          <a:p>
            <a:pPr lvl="1"/>
            <a:r>
              <a:rPr lang="en-US" b="1" dirty="0" smtClean="0"/>
              <a:t>It’s easy to see Felix at the Judgment – </a:t>
            </a:r>
          </a:p>
          <a:p>
            <a:pPr lvl="1"/>
            <a:r>
              <a:rPr lang="en-US" b="1" dirty="0" smtClean="0"/>
              <a:t>But, we’ll be there, too!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Judgment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“All roads lead to Judgment”</a:t>
            </a:r>
          </a:p>
          <a:p>
            <a:r>
              <a:rPr lang="en-US" b="1" dirty="0" smtClean="0"/>
              <a:t>While Felix is sitting in (un)righteous judgment </a:t>
            </a:r>
            <a:r>
              <a:rPr lang="en-US" sz="3150" b="1" dirty="0" smtClean="0"/>
              <a:t>of Paul, Paul is speaking of righteous judgment</a:t>
            </a:r>
          </a:p>
          <a:p>
            <a:pPr lvl="1"/>
            <a:r>
              <a:rPr lang="en-US" b="1" dirty="0" smtClean="0"/>
              <a:t>It’s easy to see Felix at the Judgment – </a:t>
            </a:r>
          </a:p>
          <a:p>
            <a:pPr lvl="1"/>
            <a:r>
              <a:rPr lang="en-US" b="1" dirty="0" smtClean="0"/>
              <a:t>But, we’ll be there, too!</a:t>
            </a:r>
          </a:p>
          <a:p>
            <a:r>
              <a:rPr lang="en-US" b="1" dirty="0" smtClean="0"/>
              <a:t>Ecclesiastes 12:14; 2 Corinthians 5:10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Judgment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“All roads lead to Judgment”</a:t>
            </a:r>
          </a:p>
          <a:p>
            <a:r>
              <a:rPr lang="en-US" b="1" dirty="0" smtClean="0"/>
              <a:t>While Felix is sitting in (un)righteous judgment </a:t>
            </a:r>
            <a:r>
              <a:rPr lang="en-US" sz="3150" b="1" dirty="0" smtClean="0"/>
              <a:t>of Paul, Paul is speaking of righteous judgment</a:t>
            </a:r>
          </a:p>
          <a:p>
            <a:pPr lvl="1"/>
            <a:r>
              <a:rPr lang="en-US" b="1" dirty="0" smtClean="0"/>
              <a:t>It’s easy to see Felix at the Judgment – </a:t>
            </a:r>
          </a:p>
          <a:p>
            <a:pPr lvl="1"/>
            <a:r>
              <a:rPr lang="en-US" b="1" dirty="0" smtClean="0"/>
              <a:t>But, we’ll be there, too!</a:t>
            </a:r>
          </a:p>
          <a:p>
            <a:r>
              <a:rPr lang="en-US" b="1" dirty="0" smtClean="0"/>
              <a:t>Ecclesiastes 12:14; 2 Corinthians 5:10</a:t>
            </a:r>
          </a:p>
          <a:p>
            <a:r>
              <a:rPr lang="en-US" b="1" dirty="0" smtClean="0"/>
              <a:t>Felix gets scared; he can’t deal with it</a:t>
            </a:r>
          </a:p>
          <a:p>
            <a:pPr lvl="1"/>
            <a:r>
              <a:rPr lang="en-US" b="1" dirty="0" smtClean="0"/>
              <a:t>His lifestyle is not right</a:t>
            </a:r>
          </a:p>
          <a:p>
            <a:pPr lvl="1"/>
            <a:r>
              <a:rPr lang="en-US" b="1" dirty="0" smtClean="0"/>
              <a:t>And he’s not willing to change it (today)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Application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Paul was going to Rome (sooner or later)</a:t>
            </a:r>
          </a:p>
          <a:p>
            <a:pPr lvl="1"/>
            <a:r>
              <a:rPr lang="en-US" b="1" dirty="0" smtClean="0"/>
              <a:t>He would soon “appeal to Caesar” (25:11-12)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Application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Paul was going to Rome (sooner or later)</a:t>
            </a:r>
          </a:p>
          <a:p>
            <a:pPr lvl="1"/>
            <a:r>
              <a:rPr lang="en-US" b="1" dirty="0" smtClean="0"/>
              <a:t>He would soon “appeal to Caesar” (25:11-12)</a:t>
            </a:r>
          </a:p>
          <a:p>
            <a:pPr lvl="1"/>
            <a:r>
              <a:rPr lang="en-US" b="1" dirty="0" smtClean="0"/>
              <a:t>Along the way, he would meet many important people</a:t>
            </a:r>
          </a:p>
          <a:p>
            <a:pPr lvl="1"/>
            <a:r>
              <a:rPr lang="en-US" b="1" dirty="0" smtClean="0"/>
              <a:t>The corruption was everywhere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Application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Paul was going to Rome (sooner or later)</a:t>
            </a:r>
          </a:p>
          <a:p>
            <a:pPr lvl="1"/>
            <a:r>
              <a:rPr lang="en-US" b="1" dirty="0" smtClean="0"/>
              <a:t>He would soon “appeal to Caesar” (25:11-12)</a:t>
            </a:r>
          </a:p>
          <a:p>
            <a:pPr lvl="1"/>
            <a:r>
              <a:rPr lang="en-US" b="1" dirty="0" smtClean="0"/>
              <a:t>Along the way, he would meet many important people</a:t>
            </a:r>
          </a:p>
          <a:p>
            <a:pPr lvl="1"/>
            <a:r>
              <a:rPr lang="en-US" b="1" dirty="0" smtClean="0"/>
              <a:t>The corruption was everywhere</a:t>
            </a:r>
          </a:p>
          <a:p>
            <a:pPr lvl="1"/>
            <a:r>
              <a:rPr lang="en-US" b="1" dirty="0" smtClean="0"/>
              <a:t>It would have been easy to </a:t>
            </a:r>
          </a:p>
          <a:p>
            <a:pPr lvl="2"/>
            <a:r>
              <a:rPr lang="en-US" b="1" dirty="0" smtClean="0"/>
              <a:t>Say “smooth things”</a:t>
            </a:r>
          </a:p>
          <a:p>
            <a:pPr lvl="2"/>
            <a:r>
              <a:rPr lang="en-US" b="1" dirty="0" smtClean="0"/>
              <a:t>“Live to fight another day”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Application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Paul was going to Rome (sooner or later)</a:t>
            </a:r>
          </a:p>
          <a:p>
            <a:pPr lvl="1"/>
            <a:r>
              <a:rPr lang="en-US" b="1" dirty="0" smtClean="0"/>
              <a:t>He would soon “appeal to Caesar” (25:11-12)</a:t>
            </a:r>
          </a:p>
          <a:p>
            <a:pPr lvl="1"/>
            <a:r>
              <a:rPr lang="en-US" b="1" dirty="0" smtClean="0"/>
              <a:t>Along the way, he would meet many important people</a:t>
            </a:r>
          </a:p>
          <a:p>
            <a:pPr lvl="1"/>
            <a:r>
              <a:rPr lang="en-US" b="1" dirty="0" smtClean="0"/>
              <a:t>The corruption was everywhere</a:t>
            </a:r>
          </a:p>
          <a:p>
            <a:pPr lvl="1"/>
            <a:r>
              <a:rPr lang="en-US" b="1" dirty="0" smtClean="0"/>
              <a:t>It would have been easy to </a:t>
            </a:r>
          </a:p>
          <a:p>
            <a:pPr lvl="2"/>
            <a:r>
              <a:rPr lang="en-US" b="1" dirty="0" smtClean="0"/>
              <a:t>Say “smooth things”</a:t>
            </a:r>
          </a:p>
          <a:p>
            <a:pPr lvl="2"/>
            <a:r>
              <a:rPr lang="en-US" b="1" dirty="0" smtClean="0"/>
              <a:t>“Live to fight another day”</a:t>
            </a:r>
          </a:p>
          <a:p>
            <a:r>
              <a:rPr lang="en-US" b="1" dirty="0" smtClean="0"/>
              <a:t>How </a:t>
            </a:r>
            <a:r>
              <a:rPr lang="en-US" b="1" smtClean="0"/>
              <a:t>do </a:t>
            </a:r>
            <a:r>
              <a:rPr lang="en-US" b="1" smtClean="0"/>
              <a:t>you feel </a:t>
            </a:r>
            <a:r>
              <a:rPr lang="en-US" b="1" dirty="0" smtClean="0"/>
              <a:t>about telling people what they need to hear?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We’re never told in the Bible if Felix became a Christian </a:t>
            </a:r>
          </a:p>
          <a:p>
            <a:r>
              <a:rPr lang="en-US" b="1" dirty="0" smtClean="0"/>
              <a:t>Secular history never mentions it either</a:t>
            </a:r>
          </a:p>
          <a:p>
            <a:r>
              <a:rPr lang="en-US" b="1" dirty="0" smtClean="0"/>
              <a:t>Paul spoke to him about </a:t>
            </a:r>
          </a:p>
          <a:p>
            <a:pPr lvl="1"/>
            <a:r>
              <a:rPr lang="en-US" b="1" dirty="0" smtClean="0"/>
              <a:t>Righteousness</a:t>
            </a:r>
          </a:p>
          <a:p>
            <a:pPr lvl="1"/>
            <a:r>
              <a:rPr lang="en-US" b="1" dirty="0" smtClean="0"/>
              <a:t>Self control</a:t>
            </a:r>
          </a:p>
          <a:p>
            <a:pPr lvl="1"/>
            <a:r>
              <a:rPr lang="en-US" b="1" dirty="0" smtClean="0"/>
              <a:t>And the Judgment</a:t>
            </a:r>
          </a:p>
          <a:p>
            <a:r>
              <a:rPr lang="en-US" b="1" dirty="0" smtClean="0"/>
              <a:t>And now, you’ve heard it too</a:t>
            </a:r>
          </a:p>
          <a:p>
            <a:r>
              <a:rPr lang="en-US" b="1" dirty="0" smtClean="0"/>
              <a:t>“What will your answer be?”</a:t>
            </a:r>
            <a:endParaRPr lang="en-US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Isaiah 1:18-20 – God expects us to reason</a:t>
            </a:r>
            <a:endParaRPr lang="en-US" b="1" dirty="0"/>
          </a:p>
          <a:p>
            <a:pPr lvl="1"/>
            <a:r>
              <a:rPr lang="en-US" b="1" dirty="0" smtClean="0"/>
              <a:t>The people were in sin (not just righteous people are expected to use reason – see Luke 15:17)</a:t>
            </a:r>
          </a:p>
          <a:p>
            <a:pPr lvl="1"/>
            <a:r>
              <a:rPr lang="en-US" b="1" dirty="0" smtClean="0"/>
              <a:t>They were </a:t>
            </a:r>
            <a:r>
              <a:rPr lang="en-US" b="1" u="sng" dirty="0" smtClean="0"/>
              <a:t>expected</a:t>
            </a:r>
            <a:r>
              <a:rPr lang="en-US" b="1" dirty="0" smtClean="0"/>
              <a:t> to understand</a:t>
            </a:r>
          </a:p>
          <a:p>
            <a:pPr lvl="1"/>
            <a:r>
              <a:rPr lang="en-US" b="1" dirty="0" smtClean="0"/>
              <a:t>It was not too late, yet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Isaiah 1:18-20 – God expects us to reason</a:t>
            </a:r>
            <a:endParaRPr lang="en-US" b="1" dirty="0"/>
          </a:p>
          <a:p>
            <a:pPr lvl="1"/>
            <a:r>
              <a:rPr lang="en-US" b="1" dirty="0" smtClean="0"/>
              <a:t>The people were in sin (not just righteous people are expected to use reason – see Luke 15:17)</a:t>
            </a:r>
          </a:p>
          <a:p>
            <a:pPr lvl="1"/>
            <a:r>
              <a:rPr lang="en-US" b="1" dirty="0" smtClean="0"/>
              <a:t>They were </a:t>
            </a:r>
            <a:r>
              <a:rPr lang="en-US" b="1" u="sng" dirty="0" smtClean="0"/>
              <a:t>expected</a:t>
            </a:r>
            <a:r>
              <a:rPr lang="en-US" b="1" dirty="0" smtClean="0"/>
              <a:t> to understand</a:t>
            </a:r>
          </a:p>
          <a:p>
            <a:pPr lvl="1"/>
            <a:r>
              <a:rPr lang="en-US" b="1" dirty="0" smtClean="0"/>
              <a:t>It was not too late, yet</a:t>
            </a:r>
          </a:p>
          <a:p>
            <a:pPr lvl="1"/>
            <a:r>
              <a:rPr lang="en-US" b="1" dirty="0" smtClean="0"/>
              <a:t>Although God’s ways are above ours (Is 55:8-9)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Isaiah 1:18-20 – God expects us to reason</a:t>
            </a:r>
            <a:endParaRPr lang="en-US" b="1" dirty="0"/>
          </a:p>
          <a:p>
            <a:pPr lvl="1"/>
            <a:r>
              <a:rPr lang="en-US" b="1" dirty="0" smtClean="0"/>
              <a:t>The people were in sin (not just righteous people are expected to use reason – see Luke 15:17)</a:t>
            </a:r>
          </a:p>
          <a:p>
            <a:pPr lvl="1"/>
            <a:r>
              <a:rPr lang="en-US" b="1" dirty="0" smtClean="0"/>
              <a:t>They were </a:t>
            </a:r>
            <a:r>
              <a:rPr lang="en-US" b="1" u="sng" dirty="0" smtClean="0"/>
              <a:t>expected</a:t>
            </a:r>
            <a:r>
              <a:rPr lang="en-US" b="1" dirty="0" smtClean="0"/>
              <a:t> to understand</a:t>
            </a:r>
          </a:p>
          <a:p>
            <a:pPr lvl="1"/>
            <a:r>
              <a:rPr lang="en-US" b="1" dirty="0" smtClean="0"/>
              <a:t>It was not too late, yet</a:t>
            </a:r>
          </a:p>
          <a:p>
            <a:pPr lvl="1"/>
            <a:r>
              <a:rPr lang="en-US" b="1" dirty="0" smtClean="0"/>
              <a:t>Although God’s ways are above ours (Is 55:8-9)</a:t>
            </a:r>
          </a:p>
          <a:p>
            <a:r>
              <a:rPr lang="en-US" b="1" dirty="0" smtClean="0"/>
              <a:t>Concept brought up several times in Scripture</a:t>
            </a:r>
          </a:p>
          <a:p>
            <a:pPr lvl="1"/>
            <a:r>
              <a:rPr lang="en-US" b="1" dirty="0" smtClean="0"/>
              <a:t>Isaiah 41:1; 43:26; 50:8</a:t>
            </a:r>
          </a:p>
          <a:p>
            <a:pPr lvl="1"/>
            <a:r>
              <a:rPr lang="en-US" b="1" dirty="0" smtClean="0"/>
              <a:t>Paul and Felix – Acts 24:24-25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“Discussing”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Discussing (Latin: “break apart” – examine)</a:t>
            </a:r>
          </a:p>
          <a:p>
            <a:pPr lvl="1"/>
            <a:r>
              <a:rPr lang="en-US" b="1" dirty="0" smtClean="0"/>
              <a:t>Implies that Felix was also “reasoning” with Paul</a:t>
            </a:r>
          </a:p>
          <a:p>
            <a:pPr lvl="1"/>
            <a:r>
              <a:rPr lang="en-US" b="1" dirty="0" smtClean="0"/>
              <a:t>Not just listening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“Discussing”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Discussing (Latin: “break apart” – examine)</a:t>
            </a:r>
          </a:p>
          <a:p>
            <a:pPr lvl="1"/>
            <a:r>
              <a:rPr lang="en-US" b="1" dirty="0" smtClean="0"/>
              <a:t>Implies that Felix was also “reasoning” with Paul</a:t>
            </a:r>
          </a:p>
          <a:p>
            <a:pPr lvl="1"/>
            <a:r>
              <a:rPr lang="en-US" b="1" dirty="0" smtClean="0"/>
              <a:t>Not just listening</a:t>
            </a:r>
          </a:p>
          <a:p>
            <a:pPr lvl="1"/>
            <a:r>
              <a:rPr lang="en-US" b="1" dirty="0" smtClean="0"/>
              <a:t>His wife was a Jewess (familiar w/issues at hand)</a:t>
            </a:r>
          </a:p>
          <a:p>
            <a:pPr lvl="1"/>
            <a:r>
              <a:rPr lang="en-US" b="1" dirty="0" smtClean="0"/>
              <a:t>2 years</a:t>
            </a:r>
          </a:p>
          <a:p>
            <a:pPr lvl="1"/>
            <a:r>
              <a:rPr lang="en-US" b="1" dirty="0" smtClean="0"/>
              <a:t>Ulterior motives (cf Pharisees, Herod, etc.)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“Discussing”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Discussing (Latin: “break apart” – examine)</a:t>
            </a:r>
          </a:p>
          <a:p>
            <a:pPr lvl="1"/>
            <a:r>
              <a:rPr lang="en-US" b="1" dirty="0" smtClean="0"/>
              <a:t>Implies that Felix was also “reasoning” with Paul</a:t>
            </a:r>
          </a:p>
          <a:p>
            <a:pPr lvl="1"/>
            <a:r>
              <a:rPr lang="en-US" b="1" dirty="0" smtClean="0"/>
              <a:t>Not just listening</a:t>
            </a:r>
          </a:p>
          <a:p>
            <a:pPr lvl="1"/>
            <a:r>
              <a:rPr lang="en-US" b="1" dirty="0" smtClean="0"/>
              <a:t>His wife was a Jewess (familiar w/issues at hand)</a:t>
            </a:r>
          </a:p>
          <a:p>
            <a:pPr lvl="1"/>
            <a:r>
              <a:rPr lang="en-US" b="1" dirty="0" smtClean="0"/>
              <a:t>2 years</a:t>
            </a:r>
          </a:p>
          <a:p>
            <a:pPr lvl="1"/>
            <a:r>
              <a:rPr lang="en-US" b="1" dirty="0" smtClean="0"/>
              <a:t>Ulterior motives (cf Pharisees, Herod, etc.)</a:t>
            </a:r>
          </a:p>
          <a:p>
            <a:r>
              <a:rPr lang="en-US" b="1" dirty="0" smtClean="0"/>
              <a:t>Paul wasn’t “going easy” on him</a:t>
            </a:r>
          </a:p>
          <a:p>
            <a:pPr lvl="1"/>
            <a:r>
              <a:rPr lang="en-US" b="1" dirty="0" smtClean="0"/>
              <a:t>Contrast with Matthew 23:15</a:t>
            </a:r>
          </a:p>
          <a:p>
            <a:pPr lvl="1"/>
            <a:r>
              <a:rPr lang="en-US" b="1" dirty="0" smtClean="0"/>
              <a:t>What Felix </a:t>
            </a:r>
            <a:r>
              <a:rPr lang="en-US" b="1" u="sng" dirty="0" smtClean="0"/>
              <a:t>needed</a:t>
            </a:r>
            <a:r>
              <a:rPr lang="en-US" b="1" dirty="0" smtClean="0"/>
              <a:t> to hear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Needful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Luke 10:42</a:t>
            </a:r>
          </a:p>
          <a:p>
            <a:pPr lvl="1"/>
            <a:r>
              <a:rPr lang="en-US" b="1" dirty="0" smtClean="0"/>
              <a:t>But, one thing is needful…</a:t>
            </a:r>
          </a:p>
          <a:p>
            <a:pPr lvl="1"/>
            <a:r>
              <a:rPr lang="en-US" b="1" dirty="0" smtClean="0"/>
              <a:t>Mary has chosen…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</TotalTime>
  <Words>1162</Words>
  <Application>Microsoft Office PowerPoint</Application>
  <PresentationFormat>On-screen Show (4:3)</PresentationFormat>
  <Paragraphs>185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Reasonable Concepts</vt:lpstr>
      <vt:lpstr>INTRODUCTION</vt:lpstr>
      <vt:lpstr>INTRODUCTION</vt:lpstr>
      <vt:lpstr>INTRODUCTION</vt:lpstr>
      <vt:lpstr>INTRODUCTION</vt:lpstr>
      <vt:lpstr>“Discussing”</vt:lpstr>
      <vt:lpstr>“Discussing”</vt:lpstr>
      <vt:lpstr>“Discussing”</vt:lpstr>
      <vt:lpstr>Needful</vt:lpstr>
      <vt:lpstr>Needful</vt:lpstr>
      <vt:lpstr>Needful</vt:lpstr>
      <vt:lpstr>Paul was going to be “straight”</vt:lpstr>
      <vt:lpstr>Paul was going to be “straight”</vt:lpstr>
      <vt:lpstr>Righteousness</vt:lpstr>
      <vt:lpstr>Righteousness</vt:lpstr>
      <vt:lpstr>Righteousness</vt:lpstr>
      <vt:lpstr>Self Control</vt:lpstr>
      <vt:lpstr>Self Control</vt:lpstr>
      <vt:lpstr>Judgment</vt:lpstr>
      <vt:lpstr>Judgment</vt:lpstr>
      <vt:lpstr>Judgment</vt:lpstr>
      <vt:lpstr>Judgment</vt:lpstr>
      <vt:lpstr>Application</vt:lpstr>
      <vt:lpstr>Application</vt:lpstr>
      <vt:lpstr>Application</vt:lpstr>
      <vt:lpstr>Application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You Read…?</dc:title>
  <dc:creator>Pili</dc:creator>
  <cp:lastModifiedBy>Pili</cp:lastModifiedBy>
  <cp:revision>33</cp:revision>
  <dcterms:created xsi:type="dcterms:W3CDTF">2015-05-30T17:53:26Z</dcterms:created>
  <dcterms:modified xsi:type="dcterms:W3CDTF">2016-01-17T20:15:19Z</dcterms:modified>
</cp:coreProperties>
</file>