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2" r:id="rId5"/>
    <p:sldId id="263" r:id="rId6"/>
    <p:sldId id="264" r:id="rId7"/>
    <p:sldId id="288" r:id="rId8"/>
    <p:sldId id="291" r:id="rId9"/>
    <p:sldId id="290" r:id="rId10"/>
    <p:sldId id="289" r:id="rId11"/>
    <p:sldId id="292" r:id="rId12"/>
    <p:sldId id="301" r:id="rId13"/>
    <p:sldId id="293" r:id="rId14"/>
    <p:sldId id="297" r:id="rId15"/>
    <p:sldId id="296" r:id="rId16"/>
    <p:sldId id="295" r:id="rId17"/>
    <p:sldId id="298" r:id="rId18"/>
    <p:sldId id="299" r:id="rId19"/>
    <p:sldId id="300" r:id="rId20"/>
    <p:sldId id="261" r:id="rId21"/>
    <p:sldId id="265" r:id="rId22"/>
    <p:sldId id="266" r:id="rId23"/>
    <p:sldId id="267" r:id="rId24"/>
    <p:sldId id="268" r:id="rId25"/>
    <p:sldId id="269" r:id="rId26"/>
    <p:sldId id="270" r:id="rId27"/>
    <p:sldId id="271" r:id="rId28"/>
    <p:sldId id="272" r:id="rId29"/>
    <p:sldId id="286" r:id="rId30"/>
    <p:sldId id="273" r:id="rId31"/>
    <p:sldId id="274" r:id="rId32"/>
    <p:sldId id="287" r:id="rId33"/>
    <p:sldId id="258" r:id="rId34"/>
    <p:sldId id="276" r:id="rId35"/>
    <p:sldId id="277" r:id="rId36"/>
    <p:sldId id="278" r:id="rId37"/>
    <p:sldId id="279" r:id="rId38"/>
    <p:sldId id="280" r:id="rId39"/>
    <p:sldId id="281" r:id="rId40"/>
    <p:sldId id="275" r:id="rId41"/>
    <p:sldId id="282" r:id="rId42"/>
    <p:sldId id="283" r:id="rId43"/>
    <p:sldId id="284" r:id="rId44"/>
    <p:sldId id="285" r:id="rId45"/>
  </p:sldIdLst>
  <p:sldSz cx="9144000" cy="6858000" type="screen4x3"/>
  <p:notesSz cx="6858000" cy="9144000"/>
  <p:defaultTextStyle>
    <a:defPPr>
      <a:defRPr lang="es-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992"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P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PR"/>
          </a:p>
        </p:txBody>
      </p:sp>
      <p:sp>
        <p:nvSpPr>
          <p:cNvPr id="4" name="Date Placeholder 3"/>
          <p:cNvSpPr>
            <a:spLocks noGrp="1"/>
          </p:cNvSpPr>
          <p:nvPr>
            <p:ph type="dt" sz="half" idx="10"/>
          </p:nvPr>
        </p:nvSpPr>
        <p:spPr/>
        <p:txBody>
          <a:bodyPr/>
          <a:lstStyle/>
          <a:p>
            <a:fld id="{622133C2-06AE-4851-83E1-3B4BE1E368BB}" type="datetimeFigureOut">
              <a:rPr lang="es-PR" smtClean="0"/>
              <a:pPr/>
              <a:t>24/01/2016</a:t>
            </a:fld>
            <a:endParaRPr lang="es-PR"/>
          </a:p>
        </p:txBody>
      </p:sp>
      <p:sp>
        <p:nvSpPr>
          <p:cNvPr id="5" name="Footer Placeholder 4"/>
          <p:cNvSpPr>
            <a:spLocks noGrp="1"/>
          </p:cNvSpPr>
          <p:nvPr>
            <p:ph type="ftr" sz="quarter" idx="11"/>
          </p:nvPr>
        </p:nvSpPr>
        <p:spPr/>
        <p:txBody>
          <a:bodyPr/>
          <a:lstStyle/>
          <a:p>
            <a:endParaRPr lang="es-PR"/>
          </a:p>
        </p:txBody>
      </p:sp>
      <p:sp>
        <p:nvSpPr>
          <p:cNvPr id="6" name="Slide Number Placeholder 5"/>
          <p:cNvSpPr>
            <a:spLocks noGrp="1"/>
          </p:cNvSpPr>
          <p:nvPr>
            <p:ph type="sldNum" sz="quarter" idx="12"/>
          </p:nvPr>
        </p:nvSpPr>
        <p:spPr/>
        <p:txBody>
          <a:bodyPr/>
          <a:lstStyle/>
          <a:p>
            <a:fld id="{F4F5EB69-C7D2-44CD-B2B0-A7DF8F72F7C2}" type="slidenum">
              <a:rPr lang="es-PR" smtClean="0"/>
              <a:pPr/>
              <a:t>‹#›</a:t>
            </a:fld>
            <a:endParaRPr lang="es-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PR"/>
          </a:p>
        </p:txBody>
      </p:sp>
      <p:sp>
        <p:nvSpPr>
          <p:cNvPr id="4" name="Date Placeholder 3"/>
          <p:cNvSpPr>
            <a:spLocks noGrp="1"/>
          </p:cNvSpPr>
          <p:nvPr>
            <p:ph type="dt" sz="half" idx="10"/>
          </p:nvPr>
        </p:nvSpPr>
        <p:spPr/>
        <p:txBody>
          <a:bodyPr/>
          <a:lstStyle/>
          <a:p>
            <a:fld id="{622133C2-06AE-4851-83E1-3B4BE1E368BB}" type="datetimeFigureOut">
              <a:rPr lang="es-PR" smtClean="0"/>
              <a:pPr/>
              <a:t>24/01/2016</a:t>
            </a:fld>
            <a:endParaRPr lang="es-PR"/>
          </a:p>
        </p:txBody>
      </p:sp>
      <p:sp>
        <p:nvSpPr>
          <p:cNvPr id="5" name="Footer Placeholder 4"/>
          <p:cNvSpPr>
            <a:spLocks noGrp="1"/>
          </p:cNvSpPr>
          <p:nvPr>
            <p:ph type="ftr" sz="quarter" idx="11"/>
          </p:nvPr>
        </p:nvSpPr>
        <p:spPr/>
        <p:txBody>
          <a:bodyPr/>
          <a:lstStyle/>
          <a:p>
            <a:endParaRPr lang="es-PR"/>
          </a:p>
        </p:txBody>
      </p:sp>
      <p:sp>
        <p:nvSpPr>
          <p:cNvPr id="6" name="Slide Number Placeholder 5"/>
          <p:cNvSpPr>
            <a:spLocks noGrp="1"/>
          </p:cNvSpPr>
          <p:nvPr>
            <p:ph type="sldNum" sz="quarter" idx="12"/>
          </p:nvPr>
        </p:nvSpPr>
        <p:spPr/>
        <p:txBody>
          <a:bodyPr/>
          <a:lstStyle/>
          <a:p>
            <a:fld id="{F4F5EB69-C7D2-44CD-B2B0-A7DF8F72F7C2}" type="slidenum">
              <a:rPr lang="es-PR" smtClean="0"/>
              <a:pPr/>
              <a:t>‹#›</a:t>
            </a:fld>
            <a:endParaRPr lang="es-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P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PR"/>
          </a:p>
        </p:txBody>
      </p:sp>
      <p:sp>
        <p:nvSpPr>
          <p:cNvPr id="4" name="Date Placeholder 3"/>
          <p:cNvSpPr>
            <a:spLocks noGrp="1"/>
          </p:cNvSpPr>
          <p:nvPr>
            <p:ph type="dt" sz="half" idx="10"/>
          </p:nvPr>
        </p:nvSpPr>
        <p:spPr/>
        <p:txBody>
          <a:bodyPr/>
          <a:lstStyle/>
          <a:p>
            <a:fld id="{622133C2-06AE-4851-83E1-3B4BE1E368BB}" type="datetimeFigureOut">
              <a:rPr lang="es-PR" smtClean="0"/>
              <a:pPr/>
              <a:t>24/01/2016</a:t>
            </a:fld>
            <a:endParaRPr lang="es-PR"/>
          </a:p>
        </p:txBody>
      </p:sp>
      <p:sp>
        <p:nvSpPr>
          <p:cNvPr id="5" name="Footer Placeholder 4"/>
          <p:cNvSpPr>
            <a:spLocks noGrp="1"/>
          </p:cNvSpPr>
          <p:nvPr>
            <p:ph type="ftr" sz="quarter" idx="11"/>
          </p:nvPr>
        </p:nvSpPr>
        <p:spPr/>
        <p:txBody>
          <a:bodyPr/>
          <a:lstStyle/>
          <a:p>
            <a:endParaRPr lang="es-PR"/>
          </a:p>
        </p:txBody>
      </p:sp>
      <p:sp>
        <p:nvSpPr>
          <p:cNvPr id="6" name="Slide Number Placeholder 5"/>
          <p:cNvSpPr>
            <a:spLocks noGrp="1"/>
          </p:cNvSpPr>
          <p:nvPr>
            <p:ph type="sldNum" sz="quarter" idx="12"/>
          </p:nvPr>
        </p:nvSpPr>
        <p:spPr/>
        <p:txBody>
          <a:bodyPr/>
          <a:lstStyle/>
          <a:p>
            <a:fld id="{F4F5EB69-C7D2-44CD-B2B0-A7DF8F72F7C2}" type="slidenum">
              <a:rPr lang="es-PR" smtClean="0"/>
              <a:pPr/>
              <a:t>‹#›</a:t>
            </a:fld>
            <a:endParaRPr lang="es-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PR"/>
          </a:p>
        </p:txBody>
      </p:sp>
      <p:sp>
        <p:nvSpPr>
          <p:cNvPr id="4" name="Date Placeholder 3"/>
          <p:cNvSpPr>
            <a:spLocks noGrp="1"/>
          </p:cNvSpPr>
          <p:nvPr>
            <p:ph type="dt" sz="half" idx="10"/>
          </p:nvPr>
        </p:nvSpPr>
        <p:spPr/>
        <p:txBody>
          <a:bodyPr/>
          <a:lstStyle/>
          <a:p>
            <a:fld id="{622133C2-06AE-4851-83E1-3B4BE1E368BB}" type="datetimeFigureOut">
              <a:rPr lang="es-PR" smtClean="0"/>
              <a:pPr/>
              <a:t>24/01/2016</a:t>
            </a:fld>
            <a:endParaRPr lang="es-PR"/>
          </a:p>
        </p:txBody>
      </p:sp>
      <p:sp>
        <p:nvSpPr>
          <p:cNvPr id="5" name="Footer Placeholder 4"/>
          <p:cNvSpPr>
            <a:spLocks noGrp="1"/>
          </p:cNvSpPr>
          <p:nvPr>
            <p:ph type="ftr" sz="quarter" idx="11"/>
          </p:nvPr>
        </p:nvSpPr>
        <p:spPr/>
        <p:txBody>
          <a:bodyPr/>
          <a:lstStyle/>
          <a:p>
            <a:endParaRPr lang="es-PR"/>
          </a:p>
        </p:txBody>
      </p:sp>
      <p:sp>
        <p:nvSpPr>
          <p:cNvPr id="6" name="Slide Number Placeholder 5"/>
          <p:cNvSpPr>
            <a:spLocks noGrp="1"/>
          </p:cNvSpPr>
          <p:nvPr>
            <p:ph type="sldNum" sz="quarter" idx="12"/>
          </p:nvPr>
        </p:nvSpPr>
        <p:spPr/>
        <p:txBody>
          <a:bodyPr/>
          <a:lstStyle/>
          <a:p>
            <a:fld id="{F4F5EB69-C7D2-44CD-B2B0-A7DF8F72F7C2}" type="slidenum">
              <a:rPr lang="es-PR" smtClean="0"/>
              <a:pPr/>
              <a:t>‹#›</a:t>
            </a:fld>
            <a:endParaRPr lang="es-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P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2133C2-06AE-4851-83E1-3B4BE1E368BB}" type="datetimeFigureOut">
              <a:rPr lang="es-PR" smtClean="0"/>
              <a:pPr/>
              <a:t>24/01/2016</a:t>
            </a:fld>
            <a:endParaRPr lang="es-PR"/>
          </a:p>
        </p:txBody>
      </p:sp>
      <p:sp>
        <p:nvSpPr>
          <p:cNvPr id="5" name="Footer Placeholder 4"/>
          <p:cNvSpPr>
            <a:spLocks noGrp="1"/>
          </p:cNvSpPr>
          <p:nvPr>
            <p:ph type="ftr" sz="quarter" idx="11"/>
          </p:nvPr>
        </p:nvSpPr>
        <p:spPr/>
        <p:txBody>
          <a:bodyPr/>
          <a:lstStyle/>
          <a:p>
            <a:endParaRPr lang="es-PR"/>
          </a:p>
        </p:txBody>
      </p:sp>
      <p:sp>
        <p:nvSpPr>
          <p:cNvPr id="6" name="Slide Number Placeholder 5"/>
          <p:cNvSpPr>
            <a:spLocks noGrp="1"/>
          </p:cNvSpPr>
          <p:nvPr>
            <p:ph type="sldNum" sz="quarter" idx="12"/>
          </p:nvPr>
        </p:nvSpPr>
        <p:spPr/>
        <p:txBody>
          <a:bodyPr/>
          <a:lstStyle/>
          <a:p>
            <a:fld id="{F4F5EB69-C7D2-44CD-B2B0-A7DF8F72F7C2}" type="slidenum">
              <a:rPr lang="es-PR" smtClean="0"/>
              <a:pPr/>
              <a:t>‹#›</a:t>
            </a:fld>
            <a:endParaRPr lang="es-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P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P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PR"/>
          </a:p>
        </p:txBody>
      </p:sp>
      <p:sp>
        <p:nvSpPr>
          <p:cNvPr id="5" name="Date Placeholder 4"/>
          <p:cNvSpPr>
            <a:spLocks noGrp="1"/>
          </p:cNvSpPr>
          <p:nvPr>
            <p:ph type="dt" sz="half" idx="10"/>
          </p:nvPr>
        </p:nvSpPr>
        <p:spPr/>
        <p:txBody>
          <a:bodyPr/>
          <a:lstStyle/>
          <a:p>
            <a:fld id="{622133C2-06AE-4851-83E1-3B4BE1E368BB}" type="datetimeFigureOut">
              <a:rPr lang="es-PR" smtClean="0"/>
              <a:pPr/>
              <a:t>24/01/2016</a:t>
            </a:fld>
            <a:endParaRPr lang="es-PR"/>
          </a:p>
        </p:txBody>
      </p:sp>
      <p:sp>
        <p:nvSpPr>
          <p:cNvPr id="6" name="Footer Placeholder 5"/>
          <p:cNvSpPr>
            <a:spLocks noGrp="1"/>
          </p:cNvSpPr>
          <p:nvPr>
            <p:ph type="ftr" sz="quarter" idx="11"/>
          </p:nvPr>
        </p:nvSpPr>
        <p:spPr/>
        <p:txBody>
          <a:bodyPr/>
          <a:lstStyle/>
          <a:p>
            <a:endParaRPr lang="es-PR"/>
          </a:p>
        </p:txBody>
      </p:sp>
      <p:sp>
        <p:nvSpPr>
          <p:cNvPr id="7" name="Slide Number Placeholder 6"/>
          <p:cNvSpPr>
            <a:spLocks noGrp="1"/>
          </p:cNvSpPr>
          <p:nvPr>
            <p:ph type="sldNum" sz="quarter" idx="12"/>
          </p:nvPr>
        </p:nvSpPr>
        <p:spPr/>
        <p:txBody>
          <a:bodyPr/>
          <a:lstStyle/>
          <a:p>
            <a:fld id="{F4F5EB69-C7D2-44CD-B2B0-A7DF8F72F7C2}" type="slidenum">
              <a:rPr lang="es-PR" smtClean="0"/>
              <a:pPr/>
              <a:t>‹#›</a:t>
            </a:fld>
            <a:endParaRPr lang="es-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P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P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PR"/>
          </a:p>
        </p:txBody>
      </p:sp>
      <p:sp>
        <p:nvSpPr>
          <p:cNvPr id="7" name="Date Placeholder 6"/>
          <p:cNvSpPr>
            <a:spLocks noGrp="1"/>
          </p:cNvSpPr>
          <p:nvPr>
            <p:ph type="dt" sz="half" idx="10"/>
          </p:nvPr>
        </p:nvSpPr>
        <p:spPr/>
        <p:txBody>
          <a:bodyPr/>
          <a:lstStyle/>
          <a:p>
            <a:fld id="{622133C2-06AE-4851-83E1-3B4BE1E368BB}" type="datetimeFigureOut">
              <a:rPr lang="es-PR" smtClean="0"/>
              <a:pPr/>
              <a:t>24/01/2016</a:t>
            </a:fld>
            <a:endParaRPr lang="es-PR"/>
          </a:p>
        </p:txBody>
      </p:sp>
      <p:sp>
        <p:nvSpPr>
          <p:cNvPr id="8" name="Footer Placeholder 7"/>
          <p:cNvSpPr>
            <a:spLocks noGrp="1"/>
          </p:cNvSpPr>
          <p:nvPr>
            <p:ph type="ftr" sz="quarter" idx="11"/>
          </p:nvPr>
        </p:nvSpPr>
        <p:spPr/>
        <p:txBody>
          <a:bodyPr/>
          <a:lstStyle/>
          <a:p>
            <a:endParaRPr lang="es-PR"/>
          </a:p>
        </p:txBody>
      </p:sp>
      <p:sp>
        <p:nvSpPr>
          <p:cNvPr id="9" name="Slide Number Placeholder 8"/>
          <p:cNvSpPr>
            <a:spLocks noGrp="1"/>
          </p:cNvSpPr>
          <p:nvPr>
            <p:ph type="sldNum" sz="quarter" idx="12"/>
          </p:nvPr>
        </p:nvSpPr>
        <p:spPr/>
        <p:txBody>
          <a:bodyPr/>
          <a:lstStyle/>
          <a:p>
            <a:fld id="{F4F5EB69-C7D2-44CD-B2B0-A7DF8F72F7C2}" type="slidenum">
              <a:rPr lang="es-PR" smtClean="0"/>
              <a:pPr/>
              <a:t>‹#›</a:t>
            </a:fld>
            <a:endParaRPr lang="es-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PR"/>
          </a:p>
        </p:txBody>
      </p:sp>
      <p:sp>
        <p:nvSpPr>
          <p:cNvPr id="3" name="Date Placeholder 2"/>
          <p:cNvSpPr>
            <a:spLocks noGrp="1"/>
          </p:cNvSpPr>
          <p:nvPr>
            <p:ph type="dt" sz="half" idx="10"/>
          </p:nvPr>
        </p:nvSpPr>
        <p:spPr/>
        <p:txBody>
          <a:bodyPr/>
          <a:lstStyle/>
          <a:p>
            <a:fld id="{622133C2-06AE-4851-83E1-3B4BE1E368BB}" type="datetimeFigureOut">
              <a:rPr lang="es-PR" smtClean="0"/>
              <a:pPr/>
              <a:t>24/01/2016</a:t>
            </a:fld>
            <a:endParaRPr lang="es-PR"/>
          </a:p>
        </p:txBody>
      </p:sp>
      <p:sp>
        <p:nvSpPr>
          <p:cNvPr id="4" name="Footer Placeholder 3"/>
          <p:cNvSpPr>
            <a:spLocks noGrp="1"/>
          </p:cNvSpPr>
          <p:nvPr>
            <p:ph type="ftr" sz="quarter" idx="11"/>
          </p:nvPr>
        </p:nvSpPr>
        <p:spPr/>
        <p:txBody>
          <a:bodyPr/>
          <a:lstStyle/>
          <a:p>
            <a:endParaRPr lang="es-PR"/>
          </a:p>
        </p:txBody>
      </p:sp>
      <p:sp>
        <p:nvSpPr>
          <p:cNvPr id="5" name="Slide Number Placeholder 4"/>
          <p:cNvSpPr>
            <a:spLocks noGrp="1"/>
          </p:cNvSpPr>
          <p:nvPr>
            <p:ph type="sldNum" sz="quarter" idx="12"/>
          </p:nvPr>
        </p:nvSpPr>
        <p:spPr/>
        <p:txBody>
          <a:bodyPr/>
          <a:lstStyle/>
          <a:p>
            <a:fld id="{F4F5EB69-C7D2-44CD-B2B0-A7DF8F72F7C2}" type="slidenum">
              <a:rPr lang="es-PR" smtClean="0"/>
              <a:pPr/>
              <a:t>‹#›</a:t>
            </a:fld>
            <a:endParaRPr lang="es-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2133C2-06AE-4851-83E1-3B4BE1E368BB}" type="datetimeFigureOut">
              <a:rPr lang="es-PR" smtClean="0"/>
              <a:pPr/>
              <a:t>24/01/2016</a:t>
            </a:fld>
            <a:endParaRPr lang="es-PR"/>
          </a:p>
        </p:txBody>
      </p:sp>
      <p:sp>
        <p:nvSpPr>
          <p:cNvPr id="3" name="Footer Placeholder 2"/>
          <p:cNvSpPr>
            <a:spLocks noGrp="1"/>
          </p:cNvSpPr>
          <p:nvPr>
            <p:ph type="ftr" sz="quarter" idx="11"/>
          </p:nvPr>
        </p:nvSpPr>
        <p:spPr/>
        <p:txBody>
          <a:bodyPr/>
          <a:lstStyle/>
          <a:p>
            <a:endParaRPr lang="es-PR"/>
          </a:p>
        </p:txBody>
      </p:sp>
      <p:sp>
        <p:nvSpPr>
          <p:cNvPr id="4" name="Slide Number Placeholder 3"/>
          <p:cNvSpPr>
            <a:spLocks noGrp="1"/>
          </p:cNvSpPr>
          <p:nvPr>
            <p:ph type="sldNum" sz="quarter" idx="12"/>
          </p:nvPr>
        </p:nvSpPr>
        <p:spPr/>
        <p:txBody>
          <a:bodyPr/>
          <a:lstStyle/>
          <a:p>
            <a:fld id="{F4F5EB69-C7D2-44CD-B2B0-A7DF8F72F7C2}" type="slidenum">
              <a:rPr lang="es-PR" smtClean="0"/>
              <a:pPr/>
              <a:t>‹#›</a:t>
            </a:fld>
            <a:endParaRPr lang="es-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P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P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2133C2-06AE-4851-83E1-3B4BE1E368BB}" type="datetimeFigureOut">
              <a:rPr lang="es-PR" smtClean="0"/>
              <a:pPr/>
              <a:t>24/01/2016</a:t>
            </a:fld>
            <a:endParaRPr lang="es-PR"/>
          </a:p>
        </p:txBody>
      </p:sp>
      <p:sp>
        <p:nvSpPr>
          <p:cNvPr id="6" name="Footer Placeholder 5"/>
          <p:cNvSpPr>
            <a:spLocks noGrp="1"/>
          </p:cNvSpPr>
          <p:nvPr>
            <p:ph type="ftr" sz="quarter" idx="11"/>
          </p:nvPr>
        </p:nvSpPr>
        <p:spPr/>
        <p:txBody>
          <a:bodyPr/>
          <a:lstStyle/>
          <a:p>
            <a:endParaRPr lang="es-PR"/>
          </a:p>
        </p:txBody>
      </p:sp>
      <p:sp>
        <p:nvSpPr>
          <p:cNvPr id="7" name="Slide Number Placeholder 6"/>
          <p:cNvSpPr>
            <a:spLocks noGrp="1"/>
          </p:cNvSpPr>
          <p:nvPr>
            <p:ph type="sldNum" sz="quarter" idx="12"/>
          </p:nvPr>
        </p:nvSpPr>
        <p:spPr/>
        <p:txBody>
          <a:bodyPr/>
          <a:lstStyle/>
          <a:p>
            <a:fld id="{F4F5EB69-C7D2-44CD-B2B0-A7DF8F72F7C2}" type="slidenum">
              <a:rPr lang="es-PR" smtClean="0"/>
              <a:pPr/>
              <a:t>‹#›</a:t>
            </a:fld>
            <a:endParaRPr lang="es-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P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2133C2-06AE-4851-83E1-3B4BE1E368BB}" type="datetimeFigureOut">
              <a:rPr lang="es-PR" smtClean="0"/>
              <a:pPr/>
              <a:t>24/01/2016</a:t>
            </a:fld>
            <a:endParaRPr lang="es-PR"/>
          </a:p>
        </p:txBody>
      </p:sp>
      <p:sp>
        <p:nvSpPr>
          <p:cNvPr id="6" name="Footer Placeholder 5"/>
          <p:cNvSpPr>
            <a:spLocks noGrp="1"/>
          </p:cNvSpPr>
          <p:nvPr>
            <p:ph type="ftr" sz="quarter" idx="11"/>
          </p:nvPr>
        </p:nvSpPr>
        <p:spPr/>
        <p:txBody>
          <a:bodyPr/>
          <a:lstStyle/>
          <a:p>
            <a:endParaRPr lang="es-PR"/>
          </a:p>
        </p:txBody>
      </p:sp>
      <p:sp>
        <p:nvSpPr>
          <p:cNvPr id="7" name="Slide Number Placeholder 6"/>
          <p:cNvSpPr>
            <a:spLocks noGrp="1"/>
          </p:cNvSpPr>
          <p:nvPr>
            <p:ph type="sldNum" sz="quarter" idx="12"/>
          </p:nvPr>
        </p:nvSpPr>
        <p:spPr/>
        <p:txBody>
          <a:bodyPr/>
          <a:lstStyle/>
          <a:p>
            <a:fld id="{F4F5EB69-C7D2-44CD-B2B0-A7DF8F72F7C2}" type="slidenum">
              <a:rPr lang="es-PR" smtClean="0"/>
              <a:pPr/>
              <a:t>‹#›</a:t>
            </a:fld>
            <a:endParaRPr lang="es-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P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P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2133C2-06AE-4851-83E1-3B4BE1E368BB}" type="datetimeFigureOut">
              <a:rPr lang="es-PR" smtClean="0"/>
              <a:pPr/>
              <a:t>24/01/2016</a:t>
            </a:fld>
            <a:endParaRPr lang="es-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F5EB69-C7D2-44CD-B2B0-A7DF8F72F7C2}" type="slidenum">
              <a:rPr lang="es-PR" smtClean="0"/>
              <a:pPr/>
              <a:t>‹#›</a:t>
            </a:fld>
            <a:endParaRPr lang="es-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rown of Life logo-Color.gif"/>
          <p:cNvPicPr>
            <a:picLocks noChangeAspect="1"/>
          </p:cNvPicPr>
          <p:nvPr/>
        </p:nvPicPr>
        <p:blipFill>
          <a:blip r:embed="rId2" cstate="print"/>
          <a:stretch>
            <a:fillRect/>
          </a:stretch>
        </p:blipFill>
        <p:spPr>
          <a:xfrm>
            <a:off x="304800" y="131857"/>
            <a:ext cx="8534400" cy="6608140"/>
          </a:xfrm>
          <a:prstGeom prst="rect">
            <a:avLst/>
          </a:prstGeom>
        </p:spPr>
      </p:pic>
      <p:sp>
        <p:nvSpPr>
          <p:cNvPr id="2" name="Title 1"/>
          <p:cNvSpPr>
            <a:spLocks noGrp="1"/>
          </p:cNvSpPr>
          <p:nvPr>
            <p:ph type="ctrTitle"/>
          </p:nvPr>
        </p:nvSpPr>
        <p:spPr>
          <a:xfrm>
            <a:off x="152400" y="152400"/>
            <a:ext cx="4114800" cy="1676400"/>
          </a:xfrm>
        </p:spPr>
        <p:txBody>
          <a:bodyPr>
            <a:normAutofit/>
          </a:bodyPr>
          <a:lstStyle/>
          <a:p>
            <a:r>
              <a:rPr lang="en-US" sz="5200" b="1" dirty="0" smtClean="0"/>
              <a:t>Be Faithful Unto Death…</a:t>
            </a:r>
            <a:endParaRPr lang="es-PR" sz="5200" b="1" dirty="0"/>
          </a:p>
        </p:txBody>
      </p:sp>
      <p:sp>
        <p:nvSpPr>
          <p:cNvPr id="3" name="Subtitle 2"/>
          <p:cNvSpPr>
            <a:spLocks noGrp="1"/>
          </p:cNvSpPr>
          <p:nvPr>
            <p:ph type="subTitle" idx="1"/>
          </p:nvPr>
        </p:nvSpPr>
        <p:spPr>
          <a:xfrm>
            <a:off x="3200400" y="5791200"/>
            <a:ext cx="5791200" cy="914400"/>
          </a:xfrm>
        </p:spPr>
        <p:txBody>
          <a:bodyPr>
            <a:normAutofit/>
          </a:bodyPr>
          <a:lstStyle/>
          <a:p>
            <a:r>
              <a:rPr lang="en-US" sz="5400" b="1" dirty="0" smtClean="0">
                <a:solidFill>
                  <a:schemeClr val="tx1"/>
                </a:solidFill>
              </a:rPr>
              <a:t>Revelation 2:10-11</a:t>
            </a:r>
            <a:endParaRPr lang="es-PR" sz="54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Perseverance</a:t>
            </a:r>
            <a:endParaRPr lang="es-PR" b="1" dirty="0"/>
          </a:p>
        </p:txBody>
      </p:sp>
      <p:sp>
        <p:nvSpPr>
          <p:cNvPr id="3" name="Content Placeholder 2"/>
          <p:cNvSpPr>
            <a:spLocks noGrp="1"/>
          </p:cNvSpPr>
          <p:nvPr>
            <p:ph idx="1"/>
          </p:nvPr>
        </p:nvSpPr>
        <p:spPr>
          <a:xfrm>
            <a:off x="457200" y="1600200"/>
            <a:ext cx="8229600" cy="5105400"/>
          </a:xfrm>
        </p:spPr>
        <p:txBody>
          <a:bodyPr>
            <a:normAutofit/>
          </a:bodyPr>
          <a:lstStyle/>
          <a:p>
            <a:r>
              <a:rPr lang="en-US" b="1" dirty="0" smtClean="0"/>
              <a:t>Romans 12:12 – hope, patience, prayer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Perseverance</a:t>
            </a:r>
            <a:endParaRPr lang="es-PR" b="1" dirty="0"/>
          </a:p>
        </p:txBody>
      </p:sp>
      <p:sp>
        <p:nvSpPr>
          <p:cNvPr id="3" name="Content Placeholder 2"/>
          <p:cNvSpPr>
            <a:spLocks noGrp="1"/>
          </p:cNvSpPr>
          <p:nvPr>
            <p:ph idx="1"/>
          </p:nvPr>
        </p:nvSpPr>
        <p:spPr>
          <a:xfrm>
            <a:off x="457200" y="1600200"/>
            <a:ext cx="8229600" cy="5105400"/>
          </a:xfrm>
        </p:spPr>
        <p:txBody>
          <a:bodyPr>
            <a:normAutofit/>
          </a:bodyPr>
          <a:lstStyle/>
          <a:p>
            <a:r>
              <a:rPr lang="en-US" b="1" dirty="0" smtClean="0"/>
              <a:t>Romans 12:12 – hope, patience, prayer</a:t>
            </a:r>
          </a:p>
          <a:p>
            <a:r>
              <a:rPr lang="en-US" b="1" dirty="0" smtClean="0"/>
              <a:t>Galatians 6:9-10 – do not lose heart…</a:t>
            </a:r>
          </a:p>
          <a:p>
            <a:endParaRPr lang="en-US" b="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Perseverance</a:t>
            </a:r>
            <a:endParaRPr lang="es-PR" b="1" dirty="0"/>
          </a:p>
        </p:txBody>
      </p:sp>
      <p:sp>
        <p:nvSpPr>
          <p:cNvPr id="3" name="Content Placeholder 2"/>
          <p:cNvSpPr>
            <a:spLocks noGrp="1"/>
          </p:cNvSpPr>
          <p:nvPr>
            <p:ph idx="1"/>
          </p:nvPr>
        </p:nvSpPr>
        <p:spPr>
          <a:xfrm>
            <a:off x="457200" y="1600200"/>
            <a:ext cx="8229600" cy="5105400"/>
          </a:xfrm>
        </p:spPr>
        <p:txBody>
          <a:bodyPr>
            <a:normAutofit/>
          </a:bodyPr>
          <a:lstStyle/>
          <a:p>
            <a:r>
              <a:rPr lang="en-US" b="1" dirty="0" smtClean="0"/>
              <a:t>Romans 12:12 – hope, patience, prayer</a:t>
            </a:r>
          </a:p>
          <a:p>
            <a:r>
              <a:rPr lang="en-US" b="1" dirty="0" smtClean="0"/>
              <a:t>Galatians 6:9-10 – do not lose heart…</a:t>
            </a:r>
          </a:p>
          <a:p>
            <a:r>
              <a:rPr lang="en-US" b="1" dirty="0" smtClean="0"/>
              <a:t>Hebrews 6:9-15</a:t>
            </a:r>
          </a:p>
          <a:p>
            <a:pPr lvl="1"/>
            <a:r>
              <a:rPr lang="en-US" b="1" dirty="0" smtClean="0"/>
              <a:t>v 9 – …better things…that accompany salvation</a:t>
            </a:r>
          </a:p>
          <a:p>
            <a:pPr lvl="1"/>
            <a:r>
              <a:rPr lang="en-US" b="1" dirty="0" smtClean="0"/>
              <a:t>v 10 – for God is not unjust so as to forget…</a:t>
            </a:r>
          </a:p>
          <a:p>
            <a:pPr lvl="1"/>
            <a:r>
              <a:rPr lang="en-US" b="1" dirty="0" smtClean="0"/>
              <a:t>v 11 – show the same diligence</a:t>
            </a:r>
          </a:p>
          <a:p>
            <a:pPr lvl="1"/>
            <a:r>
              <a:rPr lang="en-US" b="1" dirty="0" smtClean="0"/>
              <a:t>v 12 - …not be sluggish, but imitators…</a:t>
            </a:r>
          </a:p>
          <a:p>
            <a:pPr lvl="1"/>
            <a:r>
              <a:rPr lang="en-US" b="1" dirty="0" smtClean="0"/>
              <a:t>v 15 - …having patiently waited, he obtained</a:t>
            </a:r>
            <a:r>
              <a:rPr lang="en-US" b="1" dirty="0" smtClean="0"/>
              <a:t>…</a:t>
            </a:r>
            <a:endParaRPr lang="en-US" b="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Perseverance</a:t>
            </a:r>
            <a:endParaRPr lang="es-PR" b="1" dirty="0"/>
          </a:p>
        </p:txBody>
      </p:sp>
      <p:sp>
        <p:nvSpPr>
          <p:cNvPr id="3" name="Content Placeholder 2"/>
          <p:cNvSpPr>
            <a:spLocks noGrp="1"/>
          </p:cNvSpPr>
          <p:nvPr>
            <p:ph idx="1"/>
          </p:nvPr>
        </p:nvSpPr>
        <p:spPr>
          <a:xfrm>
            <a:off x="457200" y="1600200"/>
            <a:ext cx="8229600" cy="5105400"/>
          </a:xfrm>
        </p:spPr>
        <p:txBody>
          <a:bodyPr>
            <a:normAutofit/>
          </a:bodyPr>
          <a:lstStyle/>
          <a:p>
            <a:r>
              <a:rPr lang="en-US" b="1" dirty="0" smtClean="0"/>
              <a:t>2 Cor. 6:4 – …as servants of God…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Perseverance</a:t>
            </a:r>
            <a:endParaRPr lang="es-PR" b="1" dirty="0"/>
          </a:p>
        </p:txBody>
      </p:sp>
      <p:sp>
        <p:nvSpPr>
          <p:cNvPr id="3" name="Content Placeholder 2"/>
          <p:cNvSpPr>
            <a:spLocks noGrp="1"/>
          </p:cNvSpPr>
          <p:nvPr>
            <p:ph idx="1"/>
          </p:nvPr>
        </p:nvSpPr>
        <p:spPr>
          <a:xfrm>
            <a:off x="457200" y="1600200"/>
            <a:ext cx="8229600" cy="5105400"/>
          </a:xfrm>
        </p:spPr>
        <p:txBody>
          <a:bodyPr>
            <a:normAutofit/>
          </a:bodyPr>
          <a:lstStyle/>
          <a:p>
            <a:r>
              <a:rPr lang="en-US" b="1" dirty="0" smtClean="0"/>
              <a:t>2 Cor. 6:4 – …as servants of God…</a:t>
            </a:r>
          </a:p>
          <a:p>
            <a:r>
              <a:rPr lang="en-US" b="1" dirty="0" smtClean="0"/>
              <a:t>Ephesians 6:18 – </a:t>
            </a:r>
          </a:p>
          <a:p>
            <a:pPr lvl="1"/>
            <a:r>
              <a:rPr lang="en-US" b="1" dirty="0" smtClean="0"/>
              <a:t>Put on the armor of God</a:t>
            </a:r>
          </a:p>
          <a:p>
            <a:pPr lvl="1"/>
            <a:r>
              <a:rPr lang="en-US" b="1" dirty="0" smtClean="0"/>
              <a:t>…with all perseverance…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Perseverance</a:t>
            </a:r>
            <a:endParaRPr lang="es-PR" b="1" dirty="0"/>
          </a:p>
        </p:txBody>
      </p:sp>
      <p:sp>
        <p:nvSpPr>
          <p:cNvPr id="3" name="Content Placeholder 2"/>
          <p:cNvSpPr>
            <a:spLocks noGrp="1"/>
          </p:cNvSpPr>
          <p:nvPr>
            <p:ph idx="1"/>
          </p:nvPr>
        </p:nvSpPr>
        <p:spPr>
          <a:xfrm>
            <a:off x="457200" y="1600200"/>
            <a:ext cx="8229600" cy="5105400"/>
          </a:xfrm>
        </p:spPr>
        <p:txBody>
          <a:bodyPr>
            <a:normAutofit/>
          </a:bodyPr>
          <a:lstStyle/>
          <a:p>
            <a:r>
              <a:rPr lang="en-US" b="1" dirty="0" smtClean="0"/>
              <a:t>2 Cor. 6:4 – …as servants of God…</a:t>
            </a:r>
          </a:p>
          <a:p>
            <a:r>
              <a:rPr lang="en-US" b="1" dirty="0" smtClean="0"/>
              <a:t>Ephesians 6:18 – </a:t>
            </a:r>
          </a:p>
          <a:p>
            <a:pPr lvl="1"/>
            <a:r>
              <a:rPr lang="en-US" b="1" dirty="0" smtClean="0"/>
              <a:t>Put on the armor of God</a:t>
            </a:r>
          </a:p>
          <a:p>
            <a:pPr lvl="1"/>
            <a:r>
              <a:rPr lang="en-US" b="1" dirty="0" smtClean="0"/>
              <a:t>…with all perseverance…</a:t>
            </a:r>
          </a:p>
          <a:p>
            <a:r>
              <a:rPr lang="en-US" b="1" dirty="0" smtClean="0"/>
              <a:t>2 Timothy 4:5 – sober, endure, work…</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Perseverance</a:t>
            </a:r>
            <a:endParaRPr lang="es-PR" b="1" dirty="0"/>
          </a:p>
        </p:txBody>
      </p:sp>
      <p:sp>
        <p:nvSpPr>
          <p:cNvPr id="3" name="Content Placeholder 2"/>
          <p:cNvSpPr>
            <a:spLocks noGrp="1"/>
          </p:cNvSpPr>
          <p:nvPr>
            <p:ph idx="1"/>
          </p:nvPr>
        </p:nvSpPr>
        <p:spPr>
          <a:xfrm>
            <a:off x="457200" y="1600200"/>
            <a:ext cx="8229600" cy="5105400"/>
          </a:xfrm>
        </p:spPr>
        <p:txBody>
          <a:bodyPr>
            <a:normAutofit/>
          </a:bodyPr>
          <a:lstStyle/>
          <a:p>
            <a:r>
              <a:rPr lang="en-US" b="1" dirty="0" smtClean="0"/>
              <a:t>2 Cor. 6:4 – …as servants of God…</a:t>
            </a:r>
          </a:p>
          <a:p>
            <a:r>
              <a:rPr lang="en-US" b="1" dirty="0" smtClean="0"/>
              <a:t>Ephesians 6:18 – </a:t>
            </a:r>
          </a:p>
          <a:p>
            <a:pPr lvl="1"/>
            <a:r>
              <a:rPr lang="en-US" b="1" dirty="0" smtClean="0"/>
              <a:t>Put on the armor of God</a:t>
            </a:r>
          </a:p>
          <a:p>
            <a:pPr lvl="1"/>
            <a:r>
              <a:rPr lang="en-US" b="1" dirty="0" smtClean="0"/>
              <a:t>…with all perseverance…</a:t>
            </a:r>
          </a:p>
          <a:p>
            <a:r>
              <a:rPr lang="en-US" b="1" dirty="0" smtClean="0"/>
              <a:t>2 Timothy 4:5 – sober, endure, work…</a:t>
            </a:r>
          </a:p>
          <a:p>
            <a:r>
              <a:rPr lang="en-US" b="1" dirty="0" smtClean="0"/>
              <a:t>James 1:2-4, 12</a:t>
            </a:r>
          </a:p>
          <a:p>
            <a:pPr lvl="1"/>
            <a:r>
              <a:rPr lang="en-US" b="1" dirty="0" smtClean="0"/>
              <a:t>Trials shouldn’t be an excuse to quit, </a:t>
            </a:r>
          </a:p>
          <a:p>
            <a:pPr lvl="1"/>
            <a:r>
              <a:rPr lang="en-US" b="1" dirty="0" smtClean="0"/>
              <a:t>…but an opportunity to grow in steadfastness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Perseverance</a:t>
            </a:r>
            <a:endParaRPr lang="es-PR" b="1" dirty="0"/>
          </a:p>
        </p:txBody>
      </p:sp>
      <p:sp>
        <p:nvSpPr>
          <p:cNvPr id="3" name="Content Placeholder 2"/>
          <p:cNvSpPr>
            <a:spLocks noGrp="1"/>
          </p:cNvSpPr>
          <p:nvPr>
            <p:ph idx="1"/>
          </p:nvPr>
        </p:nvSpPr>
        <p:spPr>
          <a:xfrm>
            <a:off x="457200" y="1600200"/>
            <a:ext cx="8229600" cy="5105400"/>
          </a:xfrm>
        </p:spPr>
        <p:txBody>
          <a:bodyPr>
            <a:normAutofit/>
          </a:bodyPr>
          <a:lstStyle/>
          <a:p>
            <a:r>
              <a:rPr lang="en-US" b="1" dirty="0" smtClean="0"/>
              <a:t>2 Thessalonians 3:5</a:t>
            </a:r>
          </a:p>
          <a:p>
            <a:pPr lvl="1"/>
            <a:r>
              <a:rPr lang="en-US" b="1" dirty="0" smtClean="0"/>
              <a:t>As always, Christ is our example</a:t>
            </a:r>
          </a:p>
          <a:p>
            <a:pPr lvl="1"/>
            <a:r>
              <a:rPr lang="en-US" b="1" dirty="0" smtClean="0"/>
              <a:t>Compare Hebrews 12:1-2</a:t>
            </a:r>
            <a:endParaRPr lang="en-US" b="1"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Perseverance</a:t>
            </a:r>
            <a:endParaRPr lang="es-PR" b="1" dirty="0"/>
          </a:p>
        </p:txBody>
      </p:sp>
      <p:sp>
        <p:nvSpPr>
          <p:cNvPr id="3" name="Content Placeholder 2"/>
          <p:cNvSpPr>
            <a:spLocks noGrp="1"/>
          </p:cNvSpPr>
          <p:nvPr>
            <p:ph idx="1"/>
          </p:nvPr>
        </p:nvSpPr>
        <p:spPr>
          <a:xfrm>
            <a:off x="457200" y="1600200"/>
            <a:ext cx="8229600" cy="5105400"/>
          </a:xfrm>
        </p:spPr>
        <p:txBody>
          <a:bodyPr>
            <a:normAutofit/>
          </a:bodyPr>
          <a:lstStyle/>
          <a:p>
            <a:r>
              <a:rPr lang="en-US" b="1" dirty="0" smtClean="0"/>
              <a:t>2 Thessalonians 3:5</a:t>
            </a:r>
          </a:p>
          <a:p>
            <a:pPr lvl="1"/>
            <a:r>
              <a:rPr lang="en-US" b="1" dirty="0" smtClean="0"/>
              <a:t>As always, Christ is our example</a:t>
            </a:r>
          </a:p>
          <a:p>
            <a:pPr lvl="1"/>
            <a:r>
              <a:rPr lang="en-US" b="1" dirty="0" smtClean="0"/>
              <a:t>Compare Hebrews 12:1-2</a:t>
            </a:r>
            <a:endParaRPr lang="en-US" b="1" dirty="0" smtClean="0"/>
          </a:p>
          <a:p>
            <a:r>
              <a:rPr lang="en-US" b="1" dirty="0" smtClean="0"/>
              <a:t>1 Corinthians 9:24 – a race (marathon)</a:t>
            </a:r>
          </a:p>
          <a:p>
            <a:r>
              <a:rPr lang="en-US" b="1" dirty="0" smtClean="0"/>
              <a:t>1 Timothy 6:11-12 – Pursue…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Perseverance</a:t>
            </a:r>
            <a:endParaRPr lang="es-PR" b="1" dirty="0"/>
          </a:p>
        </p:txBody>
      </p:sp>
      <p:sp>
        <p:nvSpPr>
          <p:cNvPr id="3" name="Content Placeholder 2"/>
          <p:cNvSpPr>
            <a:spLocks noGrp="1"/>
          </p:cNvSpPr>
          <p:nvPr>
            <p:ph idx="1"/>
          </p:nvPr>
        </p:nvSpPr>
        <p:spPr>
          <a:xfrm>
            <a:off x="457200" y="1600200"/>
            <a:ext cx="8229600" cy="5105400"/>
          </a:xfrm>
        </p:spPr>
        <p:txBody>
          <a:bodyPr>
            <a:normAutofit/>
          </a:bodyPr>
          <a:lstStyle/>
          <a:p>
            <a:r>
              <a:rPr lang="en-US" b="1" dirty="0" smtClean="0"/>
              <a:t>2 Thessalonians 3:5</a:t>
            </a:r>
          </a:p>
          <a:p>
            <a:pPr lvl="1"/>
            <a:r>
              <a:rPr lang="en-US" b="1" dirty="0" smtClean="0"/>
              <a:t>As always, Christ is our example</a:t>
            </a:r>
          </a:p>
          <a:p>
            <a:pPr lvl="1"/>
            <a:r>
              <a:rPr lang="en-US" b="1" dirty="0" smtClean="0"/>
              <a:t>Compare Hebrews 12:1-2</a:t>
            </a:r>
            <a:endParaRPr lang="en-US" b="1" dirty="0" smtClean="0"/>
          </a:p>
          <a:p>
            <a:r>
              <a:rPr lang="en-US" b="1" dirty="0" smtClean="0"/>
              <a:t>1 Corinthians 9:24 – a race (marathon)</a:t>
            </a:r>
          </a:p>
          <a:p>
            <a:r>
              <a:rPr lang="en-US" b="1" dirty="0" smtClean="0"/>
              <a:t>1 Timothy 6:11-12 – Pursue…</a:t>
            </a:r>
          </a:p>
          <a:p>
            <a:r>
              <a:rPr lang="en-US" b="1" dirty="0" smtClean="0"/>
              <a:t>Revelation</a:t>
            </a:r>
          </a:p>
          <a:p>
            <a:pPr lvl="1"/>
            <a:r>
              <a:rPr lang="en-US" b="1" dirty="0" smtClean="0"/>
              <a:t>2:10 – Be faithful unto death…</a:t>
            </a:r>
          </a:p>
          <a:p>
            <a:pPr lvl="1"/>
            <a:r>
              <a:rPr lang="en-US" b="1" dirty="0" smtClean="0"/>
              <a:t>3:10 – BECAUSE you have kept…I will keep…</a:t>
            </a:r>
            <a:endParaRPr lang="en-US" b="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s-PR" b="1" dirty="0"/>
          </a:p>
        </p:txBody>
      </p:sp>
      <p:sp>
        <p:nvSpPr>
          <p:cNvPr id="3" name="Content Placeholder 2"/>
          <p:cNvSpPr>
            <a:spLocks noGrp="1"/>
          </p:cNvSpPr>
          <p:nvPr>
            <p:ph idx="1"/>
          </p:nvPr>
        </p:nvSpPr>
        <p:spPr/>
        <p:txBody>
          <a:bodyPr>
            <a:normAutofit/>
          </a:bodyPr>
          <a:lstStyle/>
          <a:p>
            <a:r>
              <a:rPr lang="en-US" b="1" dirty="0" smtClean="0"/>
              <a:t>Many religious groups teach that baptism (or some other act) is the end-all to salvation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Matthew 28:18-20</a:t>
            </a:r>
            <a:endParaRPr lang="es-PR" b="1" dirty="0"/>
          </a:p>
        </p:txBody>
      </p:sp>
      <p:sp>
        <p:nvSpPr>
          <p:cNvPr id="3" name="Content Placeholder 2"/>
          <p:cNvSpPr>
            <a:spLocks noGrp="1"/>
          </p:cNvSpPr>
          <p:nvPr>
            <p:ph idx="1"/>
          </p:nvPr>
        </p:nvSpPr>
        <p:spPr/>
        <p:txBody>
          <a:bodyPr/>
          <a:lstStyle/>
          <a:p>
            <a:r>
              <a:rPr lang="en-US" b="1" dirty="0" smtClean="0"/>
              <a:t>All authority in Heaven and on earth</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Matthew 28:18-20</a:t>
            </a:r>
            <a:endParaRPr lang="es-PR" b="1" dirty="0"/>
          </a:p>
        </p:txBody>
      </p:sp>
      <p:sp>
        <p:nvSpPr>
          <p:cNvPr id="3" name="Content Placeholder 2"/>
          <p:cNvSpPr>
            <a:spLocks noGrp="1"/>
          </p:cNvSpPr>
          <p:nvPr>
            <p:ph idx="1"/>
          </p:nvPr>
        </p:nvSpPr>
        <p:spPr/>
        <p:txBody>
          <a:bodyPr/>
          <a:lstStyle/>
          <a:p>
            <a:r>
              <a:rPr lang="en-US" b="1" dirty="0" smtClean="0"/>
              <a:t>All authority in Heaven and on earth</a:t>
            </a:r>
          </a:p>
          <a:p>
            <a:r>
              <a:rPr lang="en-US" b="1" dirty="0" smtClean="0"/>
              <a:t>Go…</a:t>
            </a:r>
          </a:p>
          <a:p>
            <a:pPr lvl="1"/>
            <a:endParaRPr lang="en-US" b="1"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Matthew 28:18-20</a:t>
            </a:r>
            <a:endParaRPr lang="es-PR" b="1" dirty="0"/>
          </a:p>
        </p:txBody>
      </p:sp>
      <p:sp>
        <p:nvSpPr>
          <p:cNvPr id="3" name="Content Placeholder 2"/>
          <p:cNvSpPr>
            <a:spLocks noGrp="1"/>
          </p:cNvSpPr>
          <p:nvPr>
            <p:ph idx="1"/>
          </p:nvPr>
        </p:nvSpPr>
        <p:spPr/>
        <p:txBody>
          <a:bodyPr/>
          <a:lstStyle/>
          <a:p>
            <a:r>
              <a:rPr lang="en-US" b="1" dirty="0" smtClean="0"/>
              <a:t>All authority in Heaven and on earth</a:t>
            </a:r>
          </a:p>
          <a:p>
            <a:r>
              <a:rPr lang="en-US" b="1" dirty="0" smtClean="0"/>
              <a:t>Go…</a:t>
            </a:r>
          </a:p>
          <a:p>
            <a:pPr lvl="1"/>
            <a:r>
              <a:rPr lang="en-US" b="1" dirty="0" smtClean="0"/>
              <a:t>Make disciples of all the nations (teach)</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Matthew 28:18-20</a:t>
            </a:r>
            <a:endParaRPr lang="es-PR" b="1" dirty="0"/>
          </a:p>
        </p:txBody>
      </p:sp>
      <p:sp>
        <p:nvSpPr>
          <p:cNvPr id="3" name="Content Placeholder 2"/>
          <p:cNvSpPr>
            <a:spLocks noGrp="1"/>
          </p:cNvSpPr>
          <p:nvPr>
            <p:ph idx="1"/>
          </p:nvPr>
        </p:nvSpPr>
        <p:spPr/>
        <p:txBody>
          <a:bodyPr/>
          <a:lstStyle/>
          <a:p>
            <a:r>
              <a:rPr lang="en-US" b="1" dirty="0" smtClean="0"/>
              <a:t>All authority in Heaven and on earth</a:t>
            </a:r>
          </a:p>
          <a:p>
            <a:r>
              <a:rPr lang="en-US" b="1" dirty="0" smtClean="0"/>
              <a:t>Go…</a:t>
            </a:r>
          </a:p>
          <a:p>
            <a:pPr lvl="1"/>
            <a:r>
              <a:rPr lang="en-US" b="1" dirty="0" smtClean="0"/>
              <a:t>Make disciples of all the nations (teach)</a:t>
            </a:r>
          </a:p>
          <a:p>
            <a:pPr lvl="1"/>
            <a:r>
              <a:rPr lang="en-US" b="1" dirty="0" smtClean="0"/>
              <a:t>Baptizing them in the name of (by the authority of) the Father, and the Son and the Holy Spirit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Matthew 28:18-20</a:t>
            </a:r>
            <a:endParaRPr lang="es-PR" b="1" dirty="0"/>
          </a:p>
        </p:txBody>
      </p:sp>
      <p:sp>
        <p:nvSpPr>
          <p:cNvPr id="3" name="Content Placeholder 2"/>
          <p:cNvSpPr>
            <a:spLocks noGrp="1"/>
          </p:cNvSpPr>
          <p:nvPr>
            <p:ph idx="1"/>
          </p:nvPr>
        </p:nvSpPr>
        <p:spPr/>
        <p:txBody>
          <a:bodyPr/>
          <a:lstStyle/>
          <a:p>
            <a:r>
              <a:rPr lang="en-US" b="1" dirty="0" smtClean="0"/>
              <a:t>All authority in Heaven and on earth</a:t>
            </a:r>
          </a:p>
          <a:p>
            <a:r>
              <a:rPr lang="en-US" b="1" dirty="0" smtClean="0"/>
              <a:t>Go…</a:t>
            </a:r>
          </a:p>
          <a:p>
            <a:pPr lvl="1"/>
            <a:r>
              <a:rPr lang="en-US" b="1" dirty="0" smtClean="0"/>
              <a:t>Make disciples of all the nations (teach)</a:t>
            </a:r>
          </a:p>
          <a:p>
            <a:pPr lvl="1"/>
            <a:r>
              <a:rPr lang="en-US" b="1" dirty="0" smtClean="0"/>
              <a:t>Baptizing them in the name of (by the authority of) the Father, and the Son and the Holy Spirit</a:t>
            </a:r>
          </a:p>
          <a:p>
            <a:pPr lvl="1"/>
            <a:r>
              <a:rPr lang="en-US" b="1" dirty="0" smtClean="0"/>
              <a:t>Teaching them to observe all…</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Matthew 28:18-20</a:t>
            </a:r>
            <a:endParaRPr lang="es-PR" b="1" dirty="0"/>
          </a:p>
        </p:txBody>
      </p:sp>
      <p:sp>
        <p:nvSpPr>
          <p:cNvPr id="3" name="Content Placeholder 2"/>
          <p:cNvSpPr>
            <a:spLocks noGrp="1"/>
          </p:cNvSpPr>
          <p:nvPr>
            <p:ph idx="1"/>
          </p:nvPr>
        </p:nvSpPr>
        <p:spPr/>
        <p:txBody>
          <a:bodyPr/>
          <a:lstStyle/>
          <a:p>
            <a:r>
              <a:rPr lang="en-US" b="1" dirty="0" smtClean="0"/>
              <a:t>All authority in Heaven and on earth</a:t>
            </a:r>
          </a:p>
          <a:p>
            <a:r>
              <a:rPr lang="en-US" b="1" dirty="0" smtClean="0"/>
              <a:t>Go…</a:t>
            </a:r>
          </a:p>
          <a:p>
            <a:pPr lvl="1"/>
            <a:r>
              <a:rPr lang="en-US" b="1" dirty="0" smtClean="0"/>
              <a:t>Make disciples of all the nations (teach)</a:t>
            </a:r>
          </a:p>
          <a:p>
            <a:pPr lvl="1"/>
            <a:r>
              <a:rPr lang="en-US" b="1" dirty="0" smtClean="0"/>
              <a:t>Baptizing them in the name of (by the authority of) the Father, and the Son and the Holy Spirit</a:t>
            </a:r>
          </a:p>
          <a:p>
            <a:pPr lvl="1"/>
            <a:r>
              <a:rPr lang="en-US" b="1" dirty="0" smtClean="0"/>
              <a:t>Teaching them to observe all…</a:t>
            </a:r>
          </a:p>
          <a:p>
            <a:r>
              <a:rPr lang="en-US" b="1" dirty="0" smtClean="0"/>
              <a:t>And lo, I am with you always…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Matthew 28:18-20</a:t>
            </a:r>
            <a:endParaRPr lang="es-PR" b="1" dirty="0"/>
          </a:p>
        </p:txBody>
      </p:sp>
      <p:sp>
        <p:nvSpPr>
          <p:cNvPr id="3" name="Content Placeholder 2"/>
          <p:cNvSpPr>
            <a:spLocks noGrp="1"/>
          </p:cNvSpPr>
          <p:nvPr>
            <p:ph idx="1"/>
          </p:nvPr>
        </p:nvSpPr>
        <p:spPr/>
        <p:txBody>
          <a:bodyPr/>
          <a:lstStyle/>
          <a:p>
            <a:r>
              <a:rPr lang="en-US" b="1" dirty="0" smtClean="0"/>
              <a:t>All authority in Heaven and on earth</a:t>
            </a:r>
          </a:p>
          <a:p>
            <a:r>
              <a:rPr lang="en-US" b="1" dirty="0" smtClean="0"/>
              <a:t>Go…</a:t>
            </a:r>
          </a:p>
          <a:p>
            <a:pPr lvl="1"/>
            <a:r>
              <a:rPr lang="en-US" b="1" dirty="0" smtClean="0"/>
              <a:t>Make disciples of all the nations (teach)</a:t>
            </a:r>
          </a:p>
          <a:p>
            <a:pPr lvl="1"/>
            <a:r>
              <a:rPr lang="en-US" b="1" dirty="0" smtClean="0"/>
              <a:t>Baptizing them in the name of (by the authority of) the Father, and the Son and the Holy Spirit</a:t>
            </a:r>
          </a:p>
          <a:p>
            <a:pPr lvl="1"/>
            <a:r>
              <a:rPr lang="en-US" b="1" dirty="0" smtClean="0"/>
              <a:t>Teaching them to observe all…</a:t>
            </a:r>
          </a:p>
          <a:p>
            <a:r>
              <a:rPr lang="en-US" b="1" dirty="0" smtClean="0"/>
              <a:t>And lo, I am with you always…</a:t>
            </a:r>
          </a:p>
        </p:txBody>
      </p:sp>
      <p:cxnSp>
        <p:nvCxnSpPr>
          <p:cNvPr id="7" name="Straight Arrow Connector 6"/>
          <p:cNvCxnSpPr/>
          <p:nvPr/>
        </p:nvCxnSpPr>
        <p:spPr>
          <a:xfrm>
            <a:off x="6477000" y="4572000"/>
            <a:ext cx="1371600" cy="1588"/>
          </a:xfrm>
          <a:prstGeom prst="straightConnector1">
            <a:avLst/>
          </a:prstGeom>
          <a:ln w="76200">
            <a:solidFill>
              <a:schemeClr val="tx1"/>
            </a:solidFill>
            <a:headEnd type="triangle" w="med" len="med"/>
            <a:tailEnd type="none" w="med" len="med"/>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Baptism is critical</a:t>
            </a:r>
            <a:endParaRPr lang="es-PR" b="1" dirty="0"/>
          </a:p>
        </p:txBody>
      </p:sp>
      <p:sp>
        <p:nvSpPr>
          <p:cNvPr id="3" name="Content Placeholder 2"/>
          <p:cNvSpPr>
            <a:spLocks noGrp="1"/>
          </p:cNvSpPr>
          <p:nvPr>
            <p:ph idx="1"/>
          </p:nvPr>
        </p:nvSpPr>
        <p:spPr/>
        <p:txBody>
          <a:bodyPr/>
          <a:lstStyle/>
          <a:p>
            <a:r>
              <a:rPr lang="en-US" b="1" dirty="0" smtClean="0"/>
              <a:t>John 3:3,5- Jesus answered and said to him, "Truly, truly, I say to you, unless one is born again he cannot see the kingdom of God." </a:t>
            </a:r>
          </a:p>
          <a:p>
            <a:r>
              <a:rPr lang="en-US" b="1" dirty="0" smtClean="0"/>
              <a:t>Jesus answered, "Truly, truly, I say to you, unless one is born of water and the Spirit he cannot enter into the kingdom of God…</a:t>
            </a:r>
            <a:endParaRPr lang="es-PR"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Romans 6:3-6</a:t>
            </a:r>
            <a:endParaRPr lang="es-PR" b="1" dirty="0"/>
          </a:p>
        </p:txBody>
      </p:sp>
      <p:sp>
        <p:nvSpPr>
          <p:cNvPr id="3" name="Content Placeholder 2"/>
          <p:cNvSpPr>
            <a:spLocks noGrp="1"/>
          </p:cNvSpPr>
          <p:nvPr>
            <p:ph idx="1"/>
          </p:nvPr>
        </p:nvSpPr>
        <p:spPr/>
        <p:txBody>
          <a:bodyPr>
            <a:normAutofit/>
          </a:bodyPr>
          <a:lstStyle/>
          <a:p>
            <a:r>
              <a:rPr lang="en-US" b="1" dirty="0" smtClean="0"/>
              <a:t>Or do you not know that all of us who have been baptized into Christ Jesus have been baptized into His death? </a:t>
            </a:r>
          </a:p>
          <a:p>
            <a:r>
              <a:rPr lang="en-US" b="1" dirty="0" smtClean="0"/>
              <a:t>Therefore we have been buried with Him through baptism into death, so that as Christ was raised from the dead through the glory of the Father, so we too might walk in newness of life.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Romans 6:3-6</a:t>
            </a:r>
            <a:endParaRPr lang="es-PR" b="1" dirty="0"/>
          </a:p>
        </p:txBody>
      </p:sp>
      <p:sp>
        <p:nvSpPr>
          <p:cNvPr id="3" name="Content Placeholder 2"/>
          <p:cNvSpPr>
            <a:spLocks noGrp="1"/>
          </p:cNvSpPr>
          <p:nvPr>
            <p:ph idx="1"/>
          </p:nvPr>
        </p:nvSpPr>
        <p:spPr/>
        <p:txBody>
          <a:bodyPr>
            <a:normAutofit/>
          </a:bodyPr>
          <a:lstStyle/>
          <a:p>
            <a:r>
              <a:rPr lang="en-US" b="1" dirty="0" smtClean="0"/>
              <a:t>For if we have become united with Him in the likeness of His death, certainly we shall also be in the likeness of His resurrection, </a:t>
            </a:r>
          </a:p>
          <a:p>
            <a:r>
              <a:rPr lang="en-US" b="1" dirty="0" smtClean="0"/>
              <a:t>knowing this, that our old self was crucified with Him, in order that our body of sin might be done away with, so that we would no longer be slaves to sin; </a:t>
            </a:r>
          </a:p>
          <a:p>
            <a:endParaRPr lang="es-PR"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s-PR" dirty="0"/>
          </a:p>
        </p:txBody>
      </p:sp>
      <p:sp>
        <p:nvSpPr>
          <p:cNvPr id="3" name="Content Placeholder 2"/>
          <p:cNvSpPr>
            <a:spLocks noGrp="1"/>
          </p:cNvSpPr>
          <p:nvPr>
            <p:ph idx="1"/>
          </p:nvPr>
        </p:nvSpPr>
        <p:spPr/>
        <p:txBody>
          <a:bodyPr>
            <a:normAutofit/>
          </a:bodyPr>
          <a:lstStyle/>
          <a:p>
            <a:r>
              <a:rPr lang="en-US" b="1" dirty="0" smtClean="0"/>
              <a:t>Many religious groups teach that baptism (or some other act) is the end-all to salvation</a:t>
            </a:r>
          </a:p>
          <a:p>
            <a:pPr lvl="1"/>
            <a:r>
              <a:rPr lang="en-US" b="1" dirty="0" smtClean="0"/>
              <a:t>“Once saved, always saved” variant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 Passages</a:t>
            </a:r>
            <a:endParaRPr lang="es-PR" b="1" dirty="0"/>
          </a:p>
        </p:txBody>
      </p:sp>
      <p:sp>
        <p:nvSpPr>
          <p:cNvPr id="3" name="Content Placeholder 2"/>
          <p:cNvSpPr>
            <a:spLocks noGrp="1"/>
          </p:cNvSpPr>
          <p:nvPr>
            <p:ph idx="1"/>
          </p:nvPr>
        </p:nvSpPr>
        <p:spPr/>
        <p:txBody>
          <a:bodyPr/>
          <a:lstStyle/>
          <a:p>
            <a:r>
              <a:rPr lang="en-US" b="1" dirty="0" smtClean="0"/>
              <a:t>Acts 2:38 – Peter said to them, “Repent, and each of you be baptized in the name of Jesus Christ for the forgiveness of your sins; and you will receive the gift of the Holy Spirit.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 Passages</a:t>
            </a:r>
            <a:endParaRPr lang="es-PR" b="1" dirty="0"/>
          </a:p>
        </p:txBody>
      </p:sp>
      <p:sp>
        <p:nvSpPr>
          <p:cNvPr id="3" name="Content Placeholder 2"/>
          <p:cNvSpPr>
            <a:spLocks noGrp="1"/>
          </p:cNvSpPr>
          <p:nvPr>
            <p:ph idx="1"/>
          </p:nvPr>
        </p:nvSpPr>
        <p:spPr>
          <a:xfrm>
            <a:off x="457200" y="1600200"/>
            <a:ext cx="8229600" cy="5105400"/>
          </a:xfrm>
        </p:spPr>
        <p:txBody>
          <a:bodyPr/>
          <a:lstStyle/>
          <a:p>
            <a:r>
              <a:rPr lang="en-US" b="1" dirty="0" smtClean="0"/>
              <a:t>Acts 2:38 – Peter said to them, “Repent, and each of you be baptized in the name of Jesus Christ for the forgiveness of your sins; and you will receive the gift of the Holy Spirit.</a:t>
            </a:r>
          </a:p>
          <a:p>
            <a:r>
              <a:rPr lang="en-US" b="1" dirty="0" smtClean="0"/>
              <a:t>Galatians 3:27 – For all of you who were baptized into Christ have clothed yourselves with Christ.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 Passages</a:t>
            </a:r>
            <a:endParaRPr lang="es-PR" b="1" dirty="0"/>
          </a:p>
        </p:txBody>
      </p:sp>
      <p:sp>
        <p:nvSpPr>
          <p:cNvPr id="3" name="Content Placeholder 2"/>
          <p:cNvSpPr>
            <a:spLocks noGrp="1"/>
          </p:cNvSpPr>
          <p:nvPr>
            <p:ph idx="1"/>
          </p:nvPr>
        </p:nvSpPr>
        <p:spPr>
          <a:xfrm>
            <a:off x="457200" y="1600200"/>
            <a:ext cx="8229600" cy="5105400"/>
          </a:xfrm>
        </p:spPr>
        <p:txBody>
          <a:bodyPr/>
          <a:lstStyle/>
          <a:p>
            <a:r>
              <a:rPr lang="en-US" b="1" dirty="0" smtClean="0"/>
              <a:t>Acts 2:38 – Peter said to them, “Repent, and each of you be baptized in the name of Jesus Christ for the forgiveness of your sins; and you will receive the gift of the Holy Spirit.</a:t>
            </a:r>
          </a:p>
          <a:p>
            <a:r>
              <a:rPr lang="en-US" b="1" dirty="0" smtClean="0"/>
              <a:t>Galatians 3:27 – For all of you who were baptized into Christ have clothed yourselves with Christ. </a:t>
            </a:r>
          </a:p>
          <a:p>
            <a:r>
              <a:rPr lang="en-US" b="1" dirty="0" smtClean="0"/>
              <a:t>NOTICE: You cannot PERSEVERE in Christ until you have been BORN INTO Christ</a:t>
            </a:r>
            <a:endParaRPr lang="es-PR"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After Baptism…</a:t>
            </a:r>
            <a:endParaRPr lang="es-PR" b="1" dirty="0"/>
          </a:p>
        </p:txBody>
      </p:sp>
      <p:sp>
        <p:nvSpPr>
          <p:cNvPr id="3" name="Content Placeholder 2"/>
          <p:cNvSpPr>
            <a:spLocks noGrp="1"/>
          </p:cNvSpPr>
          <p:nvPr>
            <p:ph idx="1"/>
          </p:nvPr>
        </p:nvSpPr>
        <p:spPr/>
        <p:txBody>
          <a:bodyPr/>
          <a:lstStyle/>
          <a:p>
            <a:r>
              <a:rPr lang="en-US" b="1" dirty="0" smtClean="0"/>
              <a:t>Baptism is a new birth, a beginning</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After Baptism…Perseverance</a:t>
            </a:r>
            <a:endParaRPr lang="es-PR" b="1" dirty="0"/>
          </a:p>
        </p:txBody>
      </p:sp>
      <p:sp>
        <p:nvSpPr>
          <p:cNvPr id="3" name="Content Placeholder 2"/>
          <p:cNvSpPr>
            <a:spLocks noGrp="1"/>
          </p:cNvSpPr>
          <p:nvPr>
            <p:ph idx="1"/>
          </p:nvPr>
        </p:nvSpPr>
        <p:spPr/>
        <p:txBody>
          <a:bodyPr/>
          <a:lstStyle/>
          <a:p>
            <a:r>
              <a:rPr lang="en-US" b="1" dirty="0" smtClean="0"/>
              <a:t>Baptism is a new birth, a beginning</a:t>
            </a:r>
          </a:p>
          <a:p>
            <a:r>
              <a:rPr lang="en-US" b="1" dirty="0" smtClean="0"/>
              <a:t>1 Peter 2:1-5 - Desire milk of word, as a child</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After Baptism…Perseverance</a:t>
            </a:r>
            <a:endParaRPr lang="es-PR" b="1" dirty="0"/>
          </a:p>
        </p:txBody>
      </p:sp>
      <p:sp>
        <p:nvSpPr>
          <p:cNvPr id="3" name="Content Placeholder 2"/>
          <p:cNvSpPr>
            <a:spLocks noGrp="1"/>
          </p:cNvSpPr>
          <p:nvPr>
            <p:ph idx="1"/>
          </p:nvPr>
        </p:nvSpPr>
        <p:spPr/>
        <p:txBody>
          <a:bodyPr/>
          <a:lstStyle/>
          <a:p>
            <a:r>
              <a:rPr lang="en-US" b="1" dirty="0" smtClean="0"/>
              <a:t>Baptism is a new birth, a beginning</a:t>
            </a:r>
          </a:p>
          <a:p>
            <a:r>
              <a:rPr lang="en-US" b="1" dirty="0" smtClean="0"/>
              <a:t>1 Peter 2:1-5 - Desire milk of word, as a child</a:t>
            </a:r>
          </a:p>
          <a:p>
            <a:r>
              <a:rPr lang="en-US" b="1" dirty="0" smtClean="0"/>
              <a:t>Ephesians 4:11-15 - Grow</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After Baptism…Perseverance</a:t>
            </a:r>
            <a:endParaRPr lang="es-PR" b="1" dirty="0"/>
          </a:p>
        </p:txBody>
      </p:sp>
      <p:sp>
        <p:nvSpPr>
          <p:cNvPr id="3" name="Content Placeholder 2"/>
          <p:cNvSpPr>
            <a:spLocks noGrp="1"/>
          </p:cNvSpPr>
          <p:nvPr>
            <p:ph idx="1"/>
          </p:nvPr>
        </p:nvSpPr>
        <p:spPr/>
        <p:txBody>
          <a:bodyPr/>
          <a:lstStyle/>
          <a:p>
            <a:r>
              <a:rPr lang="en-US" b="1" dirty="0" smtClean="0"/>
              <a:t>Baptism is a new birth, a beginning</a:t>
            </a:r>
          </a:p>
          <a:p>
            <a:r>
              <a:rPr lang="en-US" b="1" dirty="0" smtClean="0"/>
              <a:t>1 Peter 2:1-5 - Desire milk of word, as a child</a:t>
            </a:r>
          </a:p>
          <a:p>
            <a:r>
              <a:rPr lang="en-US" b="1" dirty="0" smtClean="0"/>
              <a:t>Ephesians 4:11-15 - Grow</a:t>
            </a:r>
          </a:p>
          <a:p>
            <a:r>
              <a:rPr lang="en-US" b="1" dirty="0" smtClean="0"/>
              <a:t>Hebrews 5:11-6:2 - Meat of word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After Baptism…Perseverance</a:t>
            </a:r>
            <a:endParaRPr lang="es-PR" b="1" dirty="0"/>
          </a:p>
        </p:txBody>
      </p:sp>
      <p:sp>
        <p:nvSpPr>
          <p:cNvPr id="3" name="Content Placeholder 2"/>
          <p:cNvSpPr>
            <a:spLocks noGrp="1"/>
          </p:cNvSpPr>
          <p:nvPr>
            <p:ph idx="1"/>
          </p:nvPr>
        </p:nvSpPr>
        <p:spPr/>
        <p:txBody>
          <a:bodyPr/>
          <a:lstStyle/>
          <a:p>
            <a:r>
              <a:rPr lang="en-US" b="1" dirty="0" smtClean="0"/>
              <a:t>Baptism is a new birth, a beginning</a:t>
            </a:r>
          </a:p>
          <a:p>
            <a:r>
              <a:rPr lang="en-US" b="1" dirty="0" smtClean="0"/>
              <a:t>1 Peter 2:1-5 - Desire milk of word, as a child</a:t>
            </a:r>
          </a:p>
          <a:p>
            <a:r>
              <a:rPr lang="en-US" b="1" dirty="0" smtClean="0"/>
              <a:t>Ephesians 4:11-15 - Grow</a:t>
            </a:r>
          </a:p>
          <a:p>
            <a:r>
              <a:rPr lang="en-US" b="1" dirty="0" smtClean="0"/>
              <a:t>Hebrews 5:11-6:2 - Meat of word</a:t>
            </a:r>
          </a:p>
          <a:p>
            <a:r>
              <a:rPr lang="en-US" b="1" dirty="0" smtClean="0"/>
              <a:t>2 Timothy 2:4 - Soldier</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After Baptism…Perseverance</a:t>
            </a:r>
            <a:endParaRPr lang="es-PR" b="1" dirty="0"/>
          </a:p>
        </p:txBody>
      </p:sp>
      <p:sp>
        <p:nvSpPr>
          <p:cNvPr id="3" name="Content Placeholder 2"/>
          <p:cNvSpPr>
            <a:spLocks noGrp="1"/>
          </p:cNvSpPr>
          <p:nvPr>
            <p:ph idx="1"/>
          </p:nvPr>
        </p:nvSpPr>
        <p:spPr/>
        <p:txBody>
          <a:bodyPr/>
          <a:lstStyle/>
          <a:p>
            <a:r>
              <a:rPr lang="en-US" b="1" dirty="0" smtClean="0"/>
              <a:t>Baptism is a new birth, a beginning</a:t>
            </a:r>
          </a:p>
          <a:p>
            <a:r>
              <a:rPr lang="en-US" b="1" dirty="0" smtClean="0"/>
              <a:t>1 Peter 2:1-5 - Desire milk of word, as a child</a:t>
            </a:r>
          </a:p>
          <a:p>
            <a:r>
              <a:rPr lang="en-US" b="1" dirty="0" smtClean="0"/>
              <a:t>Ephesians 4:11-15 - Grow</a:t>
            </a:r>
          </a:p>
          <a:p>
            <a:r>
              <a:rPr lang="en-US" b="1" dirty="0" smtClean="0"/>
              <a:t>Hebrews 5:11-6:2 - Meat of word</a:t>
            </a:r>
          </a:p>
          <a:p>
            <a:r>
              <a:rPr lang="en-US" b="1" dirty="0" smtClean="0"/>
              <a:t>2 Timothy 2:4 - Soldier</a:t>
            </a:r>
          </a:p>
          <a:p>
            <a:r>
              <a:rPr lang="en-US" b="1" dirty="0" smtClean="0"/>
              <a:t>1 Corinthians 9:23-27 - Discipline body</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After Baptism…Perseverance</a:t>
            </a:r>
            <a:endParaRPr lang="es-PR" b="1" dirty="0"/>
          </a:p>
        </p:txBody>
      </p:sp>
      <p:sp>
        <p:nvSpPr>
          <p:cNvPr id="3" name="Content Placeholder 2"/>
          <p:cNvSpPr>
            <a:spLocks noGrp="1"/>
          </p:cNvSpPr>
          <p:nvPr>
            <p:ph idx="1"/>
          </p:nvPr>
        </p:nvSpPr>
        <p:spPr/>
        <p:txBody>
          <a:bodyPr/>
          <a:lstStyle/>
          <a:p>
            <a:r>
              <a:rPr lang="en-US" b="1" dirty="0" smtClean="0"/>
              <a:t>Baptism is a new birth, a beginning</a:t>
            </a:r>
          </a:p>
          <a:p>
            <a:r>
              <a:rPr lang="en-US" b="1" dirty="0" smtClean="0"/>
              <a:t>1 Peter 2:1-5 - Desire milk of word, as a child</a:t>
            </a:r>
          </a:p>
          <a:p>
            <a:r>
              <a:rPr lang="en-US" b="1" dirty="0" smtClean="0"/>
              <a:t>Ephesians 4:11-15 - Grow</a:t>
            </a:r>
          </a:p>
          <a:p>
            <a:r>
              <a:rPr lang="en-US" b="1" dirty="0" smtClean="0"/>
              <a:t>Hebrews 5:11-6:2 - Meat of word</a:t>
            </a:r>
          </a:p>
          <a:p>
            <a:r>
              <a:rPr lang="en-US" b="1" dirty="0" smtClean="0"/>
              <a:t>2 Timothy 2:4 - Soldier</a:t>
            </a:r>
          </a:p>
          <a:p>
            <a:r>
              <a:rPr lang="en-US" b="1" dirty="0" smtClean="0"/>
              <a:t>1 Corinthians 9:23-27 - Discipline body</a:t>
            </a:r>
          </a:p>
          <a:p>
            <a:r>
              <a:rPr lang="en-US" b="1" dirty="0" smtClean="0"/>
              <a:t>2 Timothy 4:1-8 – Crown after finishing</a:t>
            </a:r>
            <a:endParaRPr lang="es-PR"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s-PR" dirty="0"/>
          </a:p>
        </p:txBody>
      </p:sp>
      <p:sp>
        <p:nvSpPr>
          <p:cNvPr id="3" name="Content Placeholder 2"/>
          <p:cNvSpPr>
            <a:spLocks noGrp="1"/>
          </p:cNvSpPr>
          <p:nvPr>
            <p:ph idx="1"/>
          </p:nvPr>
        </p:nvSpPr>
        <p:spPr/>
        <p:txBody>
          <a:bodyPr>
            <a:normAutofit/>
          </a:bodyPr>
          <a:lstStyle/>
          <a:p>
            <a:r>
              <a:rPr lang="en-US" b="1" dirty="0" smtClean="0"/>
              <a:t>Many religious groups teach that baptism (or some other act) is the end-all to salvation</a:t>
            </a:r>
          </a:p>
          <a:p>
            <a:pPr lvl="1"/>
            <a:r>
              <a:rPr lang="en-US" b="1" dirty="0" smtClean="0"/>
              <a:t>“Once saved, always saved” variant</a:t>
            </a:r>
          </a:p>
          <a:p>
            <a:pPr lvl="1"/>
            <a:r>
              <a:rPr lang="en-US" b="1" dirty="0" smtClean="0"/>
              <a:t>Perseverance of the saints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s-PR" b="1" dirty="0"/>
          </a:p>
        </p:txBody>
      </p:sp>
      <p:sp>
        <p:nvSpPr>
          <p:cNvPr id="3" name="Content Placeholder 2"/>
          <p:cNvSpPr>
            <a:spLocks noGrp="1"/>
          </p:cNvSpPr>
          <p:nvPr>
            <p:ph idx="1"/>
          </p:nvPr>
        </p:nvSpPr>
        <p:spPr/>
        <p:txBody>
          <a:bodyPr/>
          <a:lstStyle/>
          <a:p>
            <a:r>
              <a:rPr lang="en-US" b="1" dirty="0" smtClean="0"/>
              <a:t>The strait and narrow way (Matthew 7:13-14) is the path we must follow all our lives to get to eternal life.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s-PR" b="1" dirty="0"/>
          </a:p>
        </p:txBody>
      </p:sp>
      <p:sp>
        <p:nvSpPr>
          <p:cNvPr id="3" name="Content Placeholder 2"/>
          <p:cNvSpPr>
            <a:spLocks noGrp="1"/>
          </p:cNvSpPr>
          <p:nvPr>
            <p:ph idx="1"/>
          </p:nvPr>
        </p:nvSpPr>
        <p:spPr/>
        <p:txBody>
          <a:bodyPr/>
          <a:lstStyle/>
          <a:p>
            <a:r>
              <a:rPr lang="en-US" b="1" dirty="0" smtClean="0"/>
              <a:t>The strait and narrow way (Matthew 7:13-14) is the path we must follow all our lives to get to eternal life.  </a:t>
            </a:r>
          </a:p>
          <a:p>
            <a:r>
              <a:rPr lang="en-US" b="1" dirty="0" smtClean="0"/>
              <a:t>It is a way, a discipline.  Putting your foot on it is just the first step.  We must continue until death.</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s-PR" b="1" dirty="0"/>
          </a:p>
        </p:txBody>
      </p:sp>
      <p:sp>
        <p:nvSpPr>
          <p:cNvPr id="3" name="Content Placeholder 2"/>
          <p:cNvSpPr>
            <a:spLocks noGrp="1"/>
          </p:cNvSpPr>
          <p:nvPr>
            <p:ph idx="1"/>
          </p:nvPr>
        </p:nvSpPr>
        <p:spPr/>
        <p:txBody>
          <a:bodyPr/>
          <a:lstStyle/>
          <a:p>
            <a:r>
              <a:rPr lang="en-US" b="1" dirty="0" smtClean="0"/>
              <a:t>The strait and narrow way (Matthew 7:13-14) is the path we must follow all our lives to get to eternal life.  </a:t>
            </a:r>
          </a:p>
          <a:p>
            <a:r>
              <a:rPr lang="en-US" b="1" dirty="0" smtClean="0"/>
              <a:t>It is a way, a discipline.  Putting your foot on it is just the first step.  We must continue until death.  </a:t>
            </a:r>
          </a:p>
          <a:p>
            <a:r>
              <a:rPr lang="en-US" b="1" dirty="0" smtClean="0"/>
              <a:t>We will be persecuted for it (2 Timothy 3:12).</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s-PR" b="1" dirty="0"/>
          </a:p>
        </p:txBody>
      </p:sp>
      <p:sp>
        <p:nvSpPr>
          <p:cNvPr id="3" name="Content Placeholder 2"/>
          <p:cNvSpPr>
            <a:spLocks noGrp="1"/>
          </p:cNvSpPr>
          <p:nvPr>
            <p:ph idx="1"/>
          </p:nvPr>
        </p:nvSpPr>
        <p:spPr/>
        <p:txBody>
          <a:bodyPr/>
          <a:lstStyle/>
          <a:p>
            <a:r>
              <a:rPr lang="en-US" b="1" dirty="0" smtClean="0"/>
              <a:t>The strait and narrow way (Matthew 7:13-14) is the path we must follow all our lives to get to eternal life.  </a:t>
            </a:r>
          </a:p>
          <a:p>
            <a:r>
              <a:rPr lang="en-US" b="1" dirty="0" smtClean="0"/>
              <a:t>It is a way, a discipline.  Putting your foot on it is just the first step.  We must continue until death.  </a:t>
            </a:r>
          </a:p>
          <a:p>
            <a:r>
              <a:rPr lang="en-US" b="1" dirty="0" smtClean="0"/>
              <a:t>We will be persecuted for it (2 Timothy 3:12).</a:t>
            </a:r>
          </a:p>
          <a:p>
            <a:r>
              <a:rPr lang="en-US" b="1" dirty="0" smtClean="0"/>
              <a:t>We are not expected to do it alone</a:t>
            </a:r>
            <a:r>
              <a:rPr lang="en-US" dirty="0" smtClean="0"/>
              <a:t>.</a:t>
            </a:r>
            <a:endParaRPr lang="es-P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0" y="274638"/>
            <a:ext cx="9144000" cy="1143000"/>
          </a:xfrm>
        </p:spPr>
        <p:txBody>
          <a:bodyPr>
            <a:noAutofit/>
          </a:bodyPr>
          <a:lstStyle/>
          <a:p>
            <a:r>
              <a:rPr lang="en-US" sz="7200" b="1" dirty="0" smtClean="0"/>
              <a:t>Are </a:t>
            </a:r>
            <a:r>
              <a:rPr lang="en-US" sz="7200" b="1" u="sng" dirty="0" smtClean="0"/>
              <a:t>YOU</a:t>
            </a:r>
            <a:r>
              <a:rPr lang="en-US" sz="7200" b="1" dirty="0" smtClean="0"/>
              <a:t> a Christian?</a:t>
            </a:r>
          </a:p>
        </p:txBody>
      </p:sp>
      <p:sp>
        <p:nvSpPr>
          <p:cNvPr id="59395" name="Content Placeholder 3"/>
          <p:cNvSpPr>
            <a:spLocks noGrp="1"/>
          </p:cNvSpPr>
          <p:nvPr>
            <p:ph sz="half" idx="1"/>
          </p:nvPr>
        </p:nvSpPr>
        <p:spPr/>
        <p:txBody>
          <a:bodyPr>
            <a:normAutofit/>
          </a:bodyPr>
          <a:lstStyle/>
          <a:p>
            <a:r>
              <a:rPr lang="en-US" sz="4000" b="1" dirty="0" smtClean="0"/>
              <a:t>Hear</a:t>
            </a:r>
          </a:p>
          <a:p>
            <a:r>
              <a:rPr lang="en-US" sz="4000" b="1" dirty="0" smtClean="0"/>
              <a:t>Believe</a:t>
            </a:r>
          </a:p>
          <a:p>
            <a:r>
              <a:rPr lang="en-US" sz="4000" b="1" dirty="0" smtClean="0"/>
              <a:t>Repent</a:t>
            </a:r>
          </a:p>
          <a:p>
            <a:r>
              <a:rPr lang="en-US" sz="4000" b="1" dirty="0" smtClean="0"/>
              <a:t>Confess</a:t>
            </a:r>
          </a:p>
          <a:p>
            <a:r>
              <a:rPr lang="en-US" sz="4000" b="1" dirty="0" smtClean="0"/>
              <a:t>Be Baptized</a:t>
            </a:r>
          </a:p>
          <a:p>
            <a:r>
              <a:rPr lang="en-US" sz="3400" b="1" dirty="0" smtClean="0"/>
              <a:t>Continue Faithfully</a:t>
            </a:r>
          </a:p>
        </p:txBody>
      </p:sp>
      <p:sp>
        <p:nvSpPr>
          <p:cNvPr id="59396" name="Content Placeholder 4"/>
          <p:cNvSpPr>
            <a:spLocks noGrp="1"/>
          </p:cNvSpPr>
          <p:nvPr>
            <p:ph sz="half" idx="2"/>
          </p:nvPr>
        </p:nvSpPr>
        <p:spPr/>
        <p:txBody>
          <a:bodyPr>
            <a:normAutofit/>
          </a:bodyPr>
          <a:lstStyle/>
          <a:p>
            <a:r>
              <a:rPr lang="en-US" sz="4000" b="1" dirty="0" smtClean="0"/>
              <a:t>Romans 10:17</a:t>
            </a:r>
          </a:p>
          <a:p>
            <a:r>
              <a:rPr lang="en-US" sz="4000" b="1" dirty="0" smtClean="0"/>
              <a:t>Mark 16:16</a:t>
            </a:r>
          </a:p>
          <a:p>
            <a:r>
              <a:rPr lang="en-US" sz="4000" b="1" dirty="0" smtClean="0"/>
              <a:t>Acts 2:38</a:t>
            </a:r>
          </a:p>
          <a:p>
            <a:r>
              <a:rPr lang="en-US" sz="4000" b="1" dirty="0" smtClean="0"/>
              <a:t>Acts 22:16</a:t>
            </a:r>
          </a:p>
          <a:p>
            <a:r>
              <a:rPr lang="en-US" sz="4000" b="1" dirty="0" smtClean="0"/>
              <a:t>Mark 16:16</a:t>
            </a:r>
          </a:p>
          <a:p>
            <a:r>
              <a:rPr lang="en-US" sz="4000" b="1" dirty="0" smtClean="0"/>
              <a:t>Hebrews 10:38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s-PR" dirty="0"/>
          </a:p>
        </p:txBody>
      </p:sp>
      <p:sp>
        <p:nvSpPr>
          <p:cNvPr id="3" name="Content Placeholder 2"/>
          <p:cNvSpPr>
            <a:spLocks noGrp="1"/>
          </p:cNvSpPr>
          <p:nvPr>
            <p:ph idx="1"/>
          </p:nvPr>
        </p:nvSpPr>
        <p:spPr/>
        <p:txBody>
          <a:bodyPr>
            <a:normAutofit/>
          </a:bodyPr>
          <a:lstStyle/>
          <a:p>
            <a:r>
              <a:rPr lang="en-US" b="1" dirty="0" smtClean="0"/>
              <a:t>Many religious groups teach that baptism (or some other act) is the end-all to salvation</a:t>
            </a:r>
          </a:p>
          <a:p>
            <a:pPr lvl="1"/>
            <a:r>
              <a:rPr lang="en-US" b="1" dirty="0" smtClean="0"/>
              <a:t>“Once saved, always saved” variant</a:t>
            </a:r>
          </a:p>
          <a:p>
            <a:pPr lvl="1"/>
            <a:r>
              <a:rPr lang="en-US" b="1" dirty="0" smtClean="0"/>
              <a:t>Perseverance of the saints</a:t>
            </a:r>
            <a:endParaRPr lang="en-US" dirty="0" smtClean="0"/>
          </a:p>
          <a:p>
            <a:pPr lvl="1"/>
            <a:r>
              <a:rPr lang="en-US" b="1" dirty="0" smtClean="0"/>
              <a:t>Many times, Christians may be guilty of leaving newly converted babes in Christ to fend for themselves or “ask for help”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s-PR" dirty="0"/>
          </a:p>
        </p:txBody>
      </p:sp>
      <p:sp>
        <p:nvSpPr>
          <p:cNvPr id="3" name="Content Placeholder 2"/>
          <p:cNvSpPr>
            <a:spLocks noGrp="1"/>
          </p:cNvSpPr>
          <p:nvPr>
            <p:ph idx="1"/>
          </p:nvPr>
        </p:nvSpPr>
        <p:spPr>
          <a:xfrm>
            <a:off x="457200" y="1600200"/>
            <a:ext cx="8229600" cy="4876800"/>
          </a:xfrm>
        </p:spPr>
        <p:txBody>
          <a:bodyPr>
            <a:normAutofit/>
          </a:bodyPr>
          <a:lstStyle/>
          <a:p>
            <a:r>
              <a:rPr lang="en-US" b="1" dirty="0" smtClean="0"/>
              <a:t>Many religious groups teach that baptism (or some other act) is the end-all to salvation</a:t>
            </a:r>
          </a:p>
          <a:p>
            <a:pPr lvl="1"/>
            <a:r>
              <a:rPr lang="en-US" b="1" dirty="0" smtClean="0"/>
              <a:t>“Once saved, always saved” variant</a:t>
            </a:r>
          </a:p>
          <a:p>
            <a:pPr lvl="1"/>
            <a:r>
              <a:rPr lang="en-US" b="1" dirty="0" smtClean="0"/>
              <a:t>Perseverance of the saints</a:t>
            </a:r>
            <a:endParaRPr lang="en-US" dirty="0" smtClean="0"/>
          </a:p>
          <a:p>
            <a:pPr lvl="1"/>
            <a:r>
              <a:rPr lang="en-US" b="1" dirty="0" smtClean="0"/>
              <a:t>Many times, Christians may be guilty of leaving newly converted babes in Christ to fend for themselves or “ask for help”</a:t>
            </a:r>
          </a:p>
          <a:p>
            <a:r>
              <a:rPr lang="en-US" b="1" dirty="0" smtClean="0"/>
              <a:t>Today, we want to look at this critical action and how it fits into God’s plan of salvation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Perseverance</a:t>
            </a:r>
            <a:endParaRPr lang="es-PR" b="1" dirty="0"/>
          </a:p>
        </p:txBody>
      </p:sp>
      <p:sp>
        <p:nvSpPr>
          <p:cNvPr id="3" name="Content Placeholder 2"/>
          <p:cNvSpPr>
            <a:spLocks noGrp="1"/>
          </p:cNvSpPr>
          <p:nvPr>
            <p:ph idx="1"/>
          </p:nvPr>
        </p:nvSpPr>
        <p:spPr>
          <a:xfrm>
            <a:off x="457200" y="1600200"/>
            <a:ext cx="8229600" cy="5105400"/>
          </a:xfrm>
        </p:spPr>
        <p:txBody>
          <a:bodyPr>
            <a:normAutofit/>
          </a:bodyPr>
          <a:lstStyle/>
          <a:p>
            <a:r>
              <a:rPr lang="en-US" b="1" dirty="0" smtClean="0"/>
              <a:t>From Latin: “per” – (very) + “severe” – (strict)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Perseverance</a:t>
            </a:r>
            <a:endParaRPr lang="es-PR" b="1" dirty="0"/>
          </a:p>
        </p:txBody>
      </p:sp>
      <p:sp>
        <p:nvSpPr>
          <p:cNvPr id="3" name="Content Placeholder 2"/>
          <p:cNvSpPr>
            <a:spLocks noGrp="1"/>
          </p:cNvSpPr>
          <p:nvPr>
            <p:ph idx="1"/>
          </p:nvPr>
        </p:nvSpPr>
        <p:spPr>
          <a:xfrm>
            <a:off x="457200" y="1600200"/>
            <a:ext cx="8229600" cy="5105400"/>
          </a:xfrm>
        </p:spPr>
        <p:txBody>
          <a:bodyPr>
            <a:normAutofit/>
          </a:bodyPr>
          <a:lstStyle/>
          <a:p>
            <a:r>
              <a:rPr lang="en-US" b="1" dirty="0" smtClean="0"/>
              <a:t>From Latin: “per” – (very) + “severe” – (strict)</a:t>
            </a:r>
          </a:p>
          <a:p>
            <a:pPr lvl="1"/>
            <a:r>
              <a:rPr lang="en-US" b="1" dirty="0" smtClean="0"/>
              <a:t>Persistence</a:t>
            </a:r>
          </a:p>
          <a:p>
            <a:pPr lvl="1"/>
            <a:r>
              <a:rPr lang="en-US" b="1" dirty="0" smtClean="0"/>
              <a:t>Continue steadfastly</a:t>
            </a:r>
          </a:p>
          <a:p>
            <a:pPr lvl="1"/>
            <a:r>
              <a:rPr lang="en-US" b="1" dirty="0" smtClean="0"/>
              <a:t>Endurance</a:t>
            </a:r>
          </a:p>
          <a:p>
            <a:pPr lvl="1"/>
            <a:r>
              <a:rPr lang="en-US" b="1" dirty="0" smtClean="0"/>
              <a:t>Diligence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Perseverance</a:t>
            </a:r>
            <a:endParaRPr lang="es-PR" b="1" dirty="0"/>
          </a:p>
        </p:txBody>
      </p:sp>
      <p:sp>
        <p:nvSpPr>
          <p:cNvPr id="3" name="Content Placeholder 2"/>
          <p:cNvSpPr>
            <a:spLocks noGrp="1"/>
          </p:cNvSpPr>
          <p:nvPr>
            <p:ph idx="1"/>
          </p:nvPr>
        </p:nvSpPr>
        <p:spPr>
          <a:xfrm>
            <a:off x="457200" y="1600200"/>
            <a:ext cx="8229600" cy="5105400"/>
          </a:xfrm>
        </p:spPr>
        <p:txBody>
          <a:bodyPr>
            <a:normAutofit/>
          </a:bodyPr>
          <a:lstStyle/>
          <a:p>
            <a:r>
              <a:rPr lang="en-US" b="1" dirty="0" smtClean="0"/>
              <a:t>From Latin: “per” – (very) + “severe” – (strict)</a:t>
            </a:r>
          </a:p>
          <a:p>
            <a:pPr lvl="1"/>
            <a:r>
              <a:rPr lang="en-US" b="1" dirty="0" smtClean="0"/>
              <a:t>Persistence</a:t>
            </a:r>
          </a:p>
          <a:p>
            <a:pPr lvl="1"/>
            <a:r>
              <a:rPr lang="en-US" b="1" dirty="0" smtClean="0"/>
              <a:t>Continue steadfastly</a:t>
            </a:r>
          </a:p>
          <a:p>
            <a:pPr lvl="1"/>
            <a:r>
              <a:rPr lang="en-US" b="1" dirty="0" smtClean="0"/>
              <a:t>Endurance</a:t>
            </a:r>
          </a:p>
          <a:p>
            <a:pPr lvl="1"/>
            <a:r>
              <a:rPr lang="en-US" b="1" dirty="0" smtClean="0"/>
              <a:t>Diligence</a:t>
            </a:r>
          </a:p>
          <a:p>
            <a:r>
              <a:rPr lang="en-US" b="1" dirty="0" smtClean="0"/>
              <a:t>“Continuing with patience and faithfulness in God’s grace until you reach a state of glory.”</a:t>
            </a:r>
          </a:p>
          <a:p>
            <a:pPr lvl="1"/>
            <a:r>
              <a:rPr lang="en-US" b="1" dirty="0" smtClean="0"/>
              <a:t>Not as the world defines grace (a diff. sermon)</a:t>
            </a:r>
          </a:p>
          <a:p>
            <a:pPr lvl="1"/>
            <a:r>
              <a:rPr lang="en-US" b="1" dirty="0" smtClean="0"/>
              <a:t>Today we’ll focus on the persevering part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TotalTime>
  <Words>1694</Words>
  <Application>Microsoft Office PowerPoint</Application>
  <PresentationFormat>On-screen Show (4:3)</PresentationFormat>
  <Paragraphs>208</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Be Faithful Unto Death…</vt:lpstr>
      <vt:lpstr>INTRODUCTION</vt:lpstr>
      <vt:lpstr>INTRODUCTION</vt:lpstr>
      <vt:lpstr>INTRODUCTION</vt:lpstr>
      <vt:lpstr>INTRODUCTION</vt:lpstr>
      <vt:lpstr>INTRODUCTION</vt:lpstr>
      <vt:lpstr>Perseverance</vt:lpstr>
      <vt:lpstr>Perseverance</vt:lpstr>
      <vt:lpstr>Perseverance</vt:lpstr>
      <vt:lpstr>Perseverance</vt:lpstr>
      <vt:lpstr>Perseverance</vt:lpstr>
      <vt:lpstr>Perseverance</vt:lpstr>
      <vt:lpstr>Perseverance</vt:lpstr>
      <vt:lpstr>Perseverance</vt:lpstr>
      <vt:lpstr>Perseverance</vt:lpstr>
      <vt:lpstr>Perseverance</vt:lpstr>
      <vt:lpstr>Perseverance</vt:lpstr>
      <vt:lpstr>Perseverance</vt:lpstr>
      <vt:lpstr>Perseverance</vt:lpstr>
      <vt:lpstr>Matthew 28:18-20</vt:lpstr>
      <vt:lpstr>Matthew 28:18-20</vt:lpstr>
      <vt:lpstr>Matthew 28:18-20</vt:lpstr>
      <vt:lpstr>Matthew 28:18-20</vt:lpstr>
      <vt:lpstr>Matthew 28:18-20</vt:lpstr>
      <vt:lpstr>Matthew 28:18-20</vt:lpstr>
      <vt:lpstr>Matthew 28:18-20</vt:lpstr>
      <vt:lpstr>Baptism is critical</vt:lpstr>
      <vt:lpstr>Romans 6:3-6</vt:lpstr>
      <vt:lpstr>Romans 6:3-6</vt:lpstr>
      <vt:lpstr>Other Passages</vt:lpstr>
      <vt:lpstr>Other Passages</vt:lpstr>
      <vt:lpstr>Other Passages</vt:lpstr>
      <vt:lpstr>After Baptism…</vt:lpstr>
      <vt:lpstr>After Baptism…Perseverance</vt:lpstr>
      <vt:lpstr>After Baptism…Perseverance</vt:lpstr>
      <vt:lpstr>After Baptism…Perseverance</vt:lpstr>
      <vt:lpstr>After Baptism…Perseverance</vt:lpstr>
      <vt:lpstr>After Baptism…Perseverance</vt:lpstr>
      <vt:lpstr>After Baptism…Perseverance</vt:lpstr>
      <vt:lpstr>CONCLUSION</vt:lpstr>
      <vt:lpstr>CONCLUSION</vt:lpstr>
      <vt:lpstr>CONCLUSION</vt:lpstr>
      <vt:lpstr>CONCLUSION</vt:lpstr>
      <vt:lpstr>Are YOU a Christian?</vt:lpstr>
    </vt:vector>
  </TitlesOfParts>
  <Company>Golden Surfer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who loves money will not be satisfied with money,  nor he who loves abundance  [ with its ] income.  This too is vanity.   Ecclesiastes 5:10</dc:title>
  <dc:creator>Reynaldo Rodriguez</dc:creator>
  <cp:lastModifiedBy>Pili</cp:lastModifiedBy>
  <cp:revision>36</cp:revision>
  <dcterms:created xsi:type="dcterms:W3CDTF">2009-08-16T02:58:14Z</dcterms:created>
  <dcterms:modified xsi:type="dcterms:W3CDTF">2016-01-24T15:10:16Z</dcterms:modified>
</cp:coreProperties>
</file>