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66" r:id="rId11"/>
    <p:sldId id="277" r:id="rId12"/>
    <p:sldId id="268" r:id="rId13"/>
    <p:sldId id="269" r:id="rId14"/>
    <p:sldId id="271" r:id="rId15"/>
    <p:sldId id="274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-40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5123"/>
            <a:ext cx="12192000" cy="2971051"/>
          </a:xfrm>
        </p:spPr>
        <p:txBody>
          <a:bodyPr/>
          <a:lstStyle/>
          <a:p>
            <a:pPr algn="ctr"/>
            <a:r>
              <a:rPr lang="en-US" sz="7200" dirty="0" smtClean="0"/>
              <a:t>Congdon Ave. </a:t>
            </a:r>
            <a:br>
              <a:rPr lang="en-US" sz="7200" dirty="0" smtClean="0"/>
            </a:br>
            <a:r>
              <a:rPr lang="en-US" sz="7200" dirty="0" smtClean="0"/>
              <a:t>Church of Christ</a:t>
            </a:r>
            <a:br>
              <a:rPr lang="en-US" sz="7200" dirty="0" smtClean="0"/>
            </a:br>
            <a:r>
              <a:rPr lang="en-US" sz="7200" b="0" dirty="0" smtClean="0"/>
              <a:t>Elgin, IL</a:t>
            </a:r>
            <a:endParaRPr lang="en-US" sz="72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January 24, 2016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9184943" y="6223379"/>
            <a:ext cx="363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Ron Compton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481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928062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6600" dirty="0" smtClean="0"/>
              <a:t>Woman Caught in Adultery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John 8:2-11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2000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/>
              <a:t>The </a:t>
            </a:r>
            <a:r>
              <a:rPr lang="en-US" sz="6000" b="1" i="1" dirty="0" smtClean="0"/>
              <a:t>Family of God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5253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58306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dirty="0"/>
              <a:t>T</a:t>
            </a:r>
            <a:r>
              <a:rPr lang="en-US" sz="7200" dirty="0" smtClean="0"/>
              <a:t>he Children</a:t>
            </a:r>
            <a:br>
              <a:rPr lang="en-US" sz="7200" dirty="0" smtClean="0"/>
            </a:br>
            <a:r>
              <a:rPr lang="en-US" sz="7200" dirty="0" smtClean="0"/>
              <a:t>Who Were Blessed  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Matthew 19:13-15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2000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Character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72199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347430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7200" dirty="0"/>
              <a:t>	</a:t>
            </a:r>
            <a:r>
              <a:rPr lang="en-US" sz="7200" dirty="0" smtClean="0"/>
              <a:t>Mary, Martha, Lazarus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Luke 10:38-42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0" dirty="0" smtClean="0"/>
              <a:t>John </a:t>
            </a:r>
            <a:r>
              <a:rPr lang="en-US" sz="7200" b="0" dirty="0"/>
              <a:t>11:23-35, </a:t>
            </a:r>
            <a:r>
              <a:rPr lang="en-US" sz="7200" b="0" dirty="0" smtClean="0"/>
              <a:t>41-45</a:t>
            </a:r>
            <a:br>
              <a:rPr lang="en-US" sz="7200" b="0" dirty="0" smtClean="0"/>
            </a:br>
            <a:r>
              <a:rPr lang="en-US" sz="7200" b="0" dirty="0" smtClean="0"/>
              <a:t>John 12:2-8 </a:t>
            </a:r>
            <a:r>
              <a:rPr lang="en-US" sz="7200" b="0" dirty="0"/>
              <a:t/>
            </a:r>
            <a:br>
              <a:rPr lang="en-US" sz="7200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 smtClean="0"/>
              <a:t>The Family of God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70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358919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dirty="0" smtClean="0"/>
              <a:t>Peter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John 13:6-17</a:t>
            </a:r>
            <a:br>
              <a:rPr lang="en-US" sz="7200" b="0" dirty="0" smtClean="0"/>
            </a:br>
            <a:r>
              <a:rPr lang="en-US" sz="7200" b="0" dirty="0"/>
              <a:t/>
            </a:r>
            <a:br>
              <a:rPr lang="en-US" sz="7200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 smtClean="0"/>
              <a:t>The Family of God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4027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421364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dirty="0" smtClean="0"/>
              <a:t>Paul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Acts </a:t>
            </a:r>
            <a:r>
              <a:rPr lang="en-US" sz="7200" b="0" dirty="0"/>
              <a:t>7:58-60; </a:t>
            </a:r>
            <a:r>
              <a:rPr lang="en-US" sz="7200" b="0" dirty="0" smtClean="0"/>
              <a:t>8:1-3</a:t>
            </a:r>
            <a:br>
              <a:rPr lang="en-US" sz="7200" b="0" dirty="0" smtClean="0"/>
            </a:br>
            <a:r>
              <a:rPr lang="en-US" sz="7200" b="0" dirty="0"/>
              <a:t>Acts </a:t>
            </a:r>
            <a:r>
              <a:rPr lang="en-US" sz="7200" b="0" dirty="0" smtClean="0"/>
              <a:t>26:14-23 </a:t>
            </a:r>
            <a:br>
              <a:rPr lang="en-US" sz="7200" b="0" dirty="0" smtClean="0"/>
            </a:br>
            <a:r>
              <a:rPr lang="en-US" sz="7200" b="0" dirty="0" smtClean="0"/>
              <a:t>1 </a:t>
            </a:r>
            <a:r>
              <a:rPr lang="en-US" sz="7200" b="0" dirty="0"/>
              <a:t>Timothy 1:12-17</a:t>
            </a:r>
            <a:br>
              <a:rPr lang="en-US" sz="7200" b="0" dirty="0"/>
            </a:br>
            <a:r>
              <a:rPr lang="en-US" sz="7200" b="0" dirty="0"/>
              <a:t/>
            </a:r>
            <a:br>
              <a:rPr lang="en-US" sz="7200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/>
              <a:t>The </a:t>
            </a:r>
            <a:r>
              <a:rPr lang="en-US" sz="6000" b="1" i="1" dirty="0" smtClean="0"/>
              <a:t>Family of God</a:t>
            </a:r>
            <a:r>
              <a:rPr lang="en-US" sz="5400" b="1" i="1" dirty="0"/>
              <a:t/>
            </a:r>
            <a:br>
              <a:rPr lang="en-US" sz="5400" b="1" i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3027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1726"/>
            <a:ext cx="12191999" cy="2971051"/>
          </a:xfrm>
        </p:spPr>
        <p:txBody>
          <a:bodyPr/>
          <a:lstStyle/>
          <a:p>
            <a:pPr algn="ctr"/>
            <a:r>
              <a:rPr lang="en-US" sz="6600" dirty="0" smtClean="0"/>
              <a:t>Encouraging Power </a:t>
            </a:r>
            <a:br>
              <a:rPr lang="en-US" sz="6600" dirty="0" smtClean="0"/>
            </a:br>
            <a:r>
              <a:rPr lang="en-US" sz="6600" dirty="0" smtClean="0"/>
              <a:t>of Character</a:t>
            </a:r>
            <a:br>
              <a:rPr lang="en-US" sz="6600" dirty="0" smtClean="0"/>
            </a:br>
            <a:r>
              <a:rPr lang="en-US" sz="6600" b="0" i="1" dirty="0" smtClean="0"/>
              <a:t>Influence of the Son of God</a:t>
            </a:r>
            <a:br>
              <a:rPr lang="en-US" sz="6600" b="0" i="1" dirty="0" smtClean="0"/>
            </a:br>
            <a:r>
              <a:rPr lang="en-US" sz="6600" b="0" i="1" dirty="0" smtClean="0"/>
              <a:t>and the Family of God</a:t>
            </a:r>
            <a:endParaRPr lang="en-US" sz="6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187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599272"/>
            <a:ext cx="12191999" cy="2971051"/>
          </a:xfrm>
        </p:spPr>
        <p:txBody>
          <a:bodyPr/>
          <a:lstStyle/>
          <a:p>
            <a:pPr algn="ctr"/>
            <a:r>
              <a:rPr lang="en-US" sz="7200" dirty="0" smtClean="0"/>
              <a:t>Encouraging Scriptures</a:t>
            </a:r>
            <a:br>
              <a:rPr lang="en-US" sz="7200" dirty="0" smtClean="0"/>
            </a:br>
            <a:r>
              <a:rPr lang="en-US" sz="7200" b="0" dirty="0" smtClean="0"/>
              <a:t>2 Corinthians 3:18; 5:17-21</a:t>
            </a:r>
            <a:br>
              <a:rPr lang="en-US" sz="7200" b="0" dirty="0" smtClean="0"/>
            </a:br>
            <a:r>
              <a:rPr lang="en-US" sz="7200" b="0" dirty="0" smtClean="0"/>
              <a:t>Ephesians 3:14-21</a:t>
            </a:r>
            <a:br>
              <a:rPr lang="en-US" sz="7200" b="0" dirty="0" smtClean="0"/>
            </a:br>
            <a:r>
              <a:rPr lang="en-US" sz="7200" b="0" dirty="0" smtClean="0"/>
              <a:t>1John 3:1-3; 4:9-12; 5:1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063360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True Image in God’s Heart of Love </a:t>
            </a:r>
            <a:br>
              <a:rPr lang="en-US" sz="5400" dirty="0" smtClean="0"/>
            </a:br>
            <a:r>
              <a:rPr lang="en-US" sz="5400" dirty="0" smtClean="0"/>
              <a:t>for Service for God &amp; One Another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4927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1726"/>
            <a:ext cx="12191999" cy="2971051"/>
          </a:xfrm>
        </p:spPr>
        <p:txBody>
          <a:bodyPr/>
          <a:lstStyle/>
          <a:p>
            <a:pPr algn="ctr"/>
            <a:r>
              <a:rPr lang="en-US" sz="6600" dirty="0" smtClean="0"/>
              <a:t>Encouraging Power </a:t>
            </a:r>
            <a:br>
              <a:rPr lang="en-US" sz="6600" dirty="0" smtClean="0"/>
            </a:br>
            <a:r>
              <a:rPr lang="en-US" sz="6600" dirty="0" smtClean="0"/>
              <a:t>of Character</a:t>
            </a:r>
            <a:br>
              <a:rPr lang="en-US" sz="6600" dirty="0" smtClean="0"/>
            </a:br>
            <a:r>
              <a:rPr lang="en-US" sz="6600" b="0" i="1" dirty="0" smtClean="0"/>
              <a:t>Influence of the Son of God</a:t>
            </a:r>
            <a:br>
              <a:rPr lang="en-US" sz="6600" b="0" i="1" dirty="0" smtClean="0"/>
            </a:br>
            <a:r>
              <a:rPr lang="en-US" sz="6600" b="0" i="1" dirty="0" smtClean="0"/>
              <a:t>and the Family of God</a:t>
            </a:r>
            <a:endParaRPr lang="en-US" sz="6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41808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1726"/>
            <a:ext cx="12191999" cy="2971051"/>
          </a:xfrm>
        </p:spPr>
        <p:txBody>
          <a:bodyPr/>
          <a:lstStyle/>
          <a:p>
            <a:pPr algn="ctr"/>
            <a:r>
              <a:rPr lang="en-US" sz="6600" dirty="0" smtClean="0"/>
              <a:t>Encouraging Power </a:t>
            </a:r>
            <a:br>
              <a:rPr lang="en-US" sz="6600" dirty="0" smtClean="0"/>
            </a:br>
            <a:r>
              <a:rPr lang="en-US" sz="6600" dirty="0" smtClean="0"/>
              <a:t>of Character</a:t>
            </a:r>
            <a:br>
              <a:rPr lang="en-US" sz="6600" dirty="0" smtClean="0"/>
            </a:br>
            <a:r>
              <a:rPr lang="en-US" sz="6600" b="0" i="1" dirty="0" smtClean="0"/>
              <a:t>Influence of the Son of God</a:t>
            </a:r>
            <a:br>
              <a:rPr lang="en-US" sz="6600" b="0" i="1" dirty="0" smtClean="0"/>
            </a:br>
            <a:r>
              <a:rPr lang="en-US" sz="6600" b="0" i="1" dirty="0" smtClean="0"/>
              <a:t>and the Family of God</a:t>
            </a:r>
            <a:endParaRPr lang="en-US" sz="6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8407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102158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b="0" dirty="0" smtClean="0"/>
              <a:t>John 1:14,12-13</a:t>
            </a:r>
            <a:r>
              <a:rPr lang="en-US" sz="7200" b="0" dirty="0"/>
              <a:t>; 3:16-17</a:t>
            </a:r>
            <a:br>
              <a:rPr lang="en-US" sz="7200" b="0" dirty="0"/>
            </a:br>
            <a:r>
              <a:rPr lang="en-US" sz="7200" b="0" dirty="0"/>
              <a:t> 	</a:t>
            </a:r>
            <a:r>
              <a:rPr lang="en-US" sz="7200" b="0" dirty="0" smtClean="0"/>
              <a:t>Hebrews </a:t>
            </a:r>
            <a:r>
              <a:rPr lang="en-US" sz="7200" b="0" dirty="0"/>
              <a:t>1:1-4</a:t>
            </a:r>
            <a:br>
              <a:rPr lang="en-US" sz="7200" b="0" dirty="0"/>
            </a:br>
            <a:r>
              <a:rPr lang="en-US" sz="7200" b="0" dirty="0"/>
              <a:t> 	</a:t>
            </a:r>
            <a:r>
              <a:rPr lang="en-US" sz="7200" b="0" dirty="0" smtClean="0"/>
              <a:t>2 </a:t>
            </a:r>
            <a:r>
              <a:rPr lang="en-US" sz="7200" b="0" dirty="0"/>
              <a:t>Corinthians 5:14-15</a:t>
            </a:r>
            <a:br>
              <a:rPr lang="en-US" sz="7200" b="0" dirty="0"/>
            </a:br>
            <a:endParaRPr lang="en-US" sz="72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Character - </a:t>
            </a:r>
            <a:r>
              <a:rPr lang="en-US" sz="6000" b="1" i="1" dirty="0" smtClean="0"/>
              <a:t>The </a:t>
            </a:r>
            <a:r>
              <a:rPr lang="en-US" sz="6000" b="1" i="1" dirty="0"/>
              <a:t>Son of </a:t>
            </a:r>
            <a:r>
              <a:rPr lang="en-US" sz="6000" b="1" i="1" dirty="0" smtClean="0"/>
              <a:t>God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9338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018603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6600" dirty="0" smtClean="0"/>
              <a:t>James &amp; John </a:t>
            </a:r>
            <a:br>
              <a:rPr lang="en-US" sz="6600" dirty="0" smtClean="0"/>
            </a:br>
            <a:r>
              <a:rPr lang="en-US" sz="6600" i="1" dirty="0" smtClean="0"/>
              <a:t>Sons of Thunder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> 	</a:t>
            </a:r>
            <a:r>
              <a:rPr lang="en-US" sz="6600" b="0" smtClean="0"/>
              <a:t>Mark 3:13-17</a:t>
            </a:r>
            <a:r>
              <a:rPr lang="en-US" sz="6600" b="0" dirty="0"/>
              <a:t/>
            </a:r>
            <a:br>
              <a:rPr lang="en-US" sz="6600" b="0" dirty="0"/>
            </a:br>
            <a:r>
              <a:rPr lang="en-US" sz="6600" b="0" dirty="0"/>
              <a:t> 	</a:t>
            </a:r>
            <a:r>
              <a:rPr lang="en-US" sz="6600" b="0" dirty="0" smtClean="0"/>
              <a:t>Luke 9:51-56</a:t>
            </a:r>
            <a:br>
              <a:rPr lang="en-US" sz="6600" b="0" dirty="0" smtClean="0"/>
            </a:br>
            <a:r>
              <a:rPr lang="en-US" sz="6600" b="0" dirty="0" smtClean="0"/>
              <a:t> Mark 10:35-45</a:t>
            </a:r>
            <a:r>
              <a:rPr lang="en-US" sz="6600" b="0" dirty="0"/>
              <a:t/>
            </a:r>
            <a:br>
              <a:rPr lang="en-US" sz="6600" b="0" dirty="0"/>
            </a:br>
            <a:endParaRPr lang="en-US" sz="6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Character - </a:t>
            </a:r>
            <a:r>
              <a:rPr lang="en-US" sz="6000" b="1" i="1" dirty="0" smtClean="0"/>
              <a:t>The Family of God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4686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27283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6600" dirty="0" smtClean="0"/>
              <a:t>James </a:t>
            </a:r>
            <a:r>
              <a:rPr lang="en-US" sz="6600" b="0" dirty="0"/>
              <a:t>-</a:t>
            </a:r>
            <a:r>
              <a:rPr lang="en-US" sz="6600" b="0" dirty="0" smtClean="0"/>
              <a:t> Acts 12:1-2</a:t>
            </a:r>
            <a:r>
              <a:rPr lang="en-US" sz="6600" dirty="0" smtClean="0"/>
              <a:t> 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> 	</a:t>
            </a:r>
            <a:r>
              <a:rPr lang="en-US" sz="6600" dirty="0" smtClean="0"/>
              <a:t>John </a:t>
            </a:r>
            <a:r>
              <a:rPr lang="en-US" sz="6600" b="0" dirty="0"/>
              <a:t>-</a:t>
            </a:r>
            <a:r>
              <a:rPr lang="en-US" sz="6600" b="0" dirty="0" smtClean="0"/>
              <a:t> John 3:16-17, 17:20-23</a:t>
            </a:r>
            <a:r>
              <a:rPr lang="en-US" sz="6600" b="0" dirty="0"/>
              <a:t/>
            </a:r>
            <a:br>
              <a:rPr lang="en-US" sz="6600" b="0" dirty="0"/>
            </a:br>
            <a:r>
              <a:rPr lang="en-US" sz="6600" b="0" dirty="0"/>
              <a:t> 	</a:t>
            </a:r>
            <a:r>
              <a:rPr lang="en-US" sz="6600" b="0" dirty="0" smtClean="0"/>
              <a:t>1John 5:1</a:t>
            </a:r>
            <a:br>
              <a:rPr lang="en-US" sz="6600" b="0" dirty="0" smtClean="0"/>
            </a:br>
            <a:r>
              <a:rPr lang="en-US" sz="6600" b="0" dirty="0" smtClean="0"/>
              <a:t>Revelation 1:9</a:t>
            </a:r>
            <a:r>
              <a:rPr lang="en-US" sz="6600" b="0" dirty="0"/>
              <a:t/>
            </a:r>
            <a:br>
              <a:rPr lang="en-US" sz="6600" b="0" dirty="0"/>
            </a:br>
            <a:endParaRPr lang="en-US" sz="6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2000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/>
              <a:t>The </a:t>
            </a:r>
            <a:r>
              <a:rPr lang="en-US" sz="6000" b="1" i="1" dirty="0" smtClean="0"/>
              <a:t>Family of God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0261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789440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dirty="0" smtClean="0"/>
              <a:t>Nicodemus 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John 3:1-16</a:t>
            </a:r>
            <a:br>
              <a:rPr lang="en-US" sz="7200" b="0" dirty="0" smtClean="0"/>
            </a:br>
            <a:r>
              <a:rPr lang="en-US" sz="7200" b="0" dirty="0" smtClean="0"/>
              <a:t>John 7:45-52;19:38-42 </a:t>
            </a:r>
            <a:r>
              <a:rPr lang="en-US" sz="7200" b="0" dirty="0"/>
              <a:t/>
            </a:r>
            <a:br>
              <a:rPr lang="en-US" sz="7200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2000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Character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1679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323847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dirty="0" smtClean="0"/>
              <a:t>Mary Magdalene 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Luke 8:1-3</a:t>
            </a:r>
            <a:br>
              <a:rPr lang="en-US" sz="7200" b="0" dirty="0" smtClean="0"/>
            </a:br>
            <a:r>
              <a:rPr lang="en-US" sz="7200" b="0" dirty="0" smtClean="0"/>
              <a:t>John 19:25; 20:1, 11-18</a:t>
            </a:r>
            <a:r>
              <a:rPr lang="en-US" sz="6000" b="0" dirty="0"/>
              <a:t/>
            </a:r>
            <a:br>
              <a:rPr lang="en-US" sz="6000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/>
              <a:t>The </a:t>
            </a:r>
            <a:r>
              <a:rPr lang="en-US" sz="6000" b="1" i="1" dirty="0" smtClean="0"/>
              <a:t>Family of God</a:t>
            </a:r>
            <a:r>
              <a:rPr lang="en-US" sz="6000" b="1" i="1" dirty="0"/>
              <a:t/>
            </a:r>
            <a:br>
              <a:rPr lang="en-US" sz="6000" b="1" i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4498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887119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dirty="0" smtClean="0"/>
              <a:t>The Lost Son 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Luke 15:1-2, 11-24</a:t>
            </a:r>
            <a:r>
              <a:rPr lang="en-US" sz="6000" b="0" dirty="0"/>
              <a:t/>
            </a:r>
            <a:br>
              <a:rPr lang="en-US" sz="6000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/>
              <a:t>The </a:t>
            </a:r>
            <a:r>
              <a:rPr lang="en-US" sz="6000" b="1" i="1" dirty="0" smtClean="0"/>
              <a:t>Family of God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0142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585602"/>
            <a:ext cx="12191999" cy="2971051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7200" dirty="0"/>
              <a:t>T</a:t>
            </a:r>
            <a:r>
              <a:rPr lang="en-US" sz="7200" dirty="0" smtClean="0"/>
              <a:t>he Centurion </a:t>
            </a:r>
            <a:br>
              <a:rPr lang="en-US" sz="7200" dirty="0" smtClean="0"/>
            </a:br>
            <a:r>
              <a:rPr lang="en-US" sz="7200" dirty="0" smtClean="0"/>
              <a:t>with Great Faith 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 	</a:t>
            </a:r>
            <a:r>
              <a:rPr lang="en-US" sz="7200" b="0" dirty="0" smtClean="0"/>
              <a:t>Matthew 8:5-13</a:t>
            </a:r>
            <a:r>
              <a:rPr lang="en-US" sz="6000" b="0" dirty="0"/>
              <a:t/>
            </a:r>
            <a:br>
              <a:rPr lang="en-US" sz="6000" b="0" dirty="0"/>
            </a:br>
            <a:r>
              <a:rPr lang="en-US" b="0" dirty="0"/>
              <a:t> 	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0847"/>
            <a:ext cx="12191999" cy="43497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Character - </a:t>
            </a:r>
            <a:r>
              <a:rPr lang="en-US" sz="6000" b="1" i="1" dirty="0"/>
              <a:t>The </a:t>
            </a:r>
            <a:r>
              <a:rPr lang="en-US" sz="6000" b="1" i="1" dirty="0" smtClean="0"/>
              <a:t>Family of God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5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9502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224</TotalTime>
  <Words>86</Words>
  <Application>Microsoft Office PowerPoint</Application>
  <PresentationFormat>Custom</PresentationFormat>
  <Paragraphs>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Quotable</vt:lpstr>
      <vt:lpstr>Congdon Ave.  Church of Christ Elgin, IL</vt:lpstr>
      <vt:lpstr>Encouraging Power  of Character Influence of the Son of God and the Family of God</vt:lpstr>
      <vt:lpstr>  John 1:14,12-13; 3:16-17   Hebrews 1:1-4   2 Corinthians 5:14-15 </vt:lpstr>
      <vt:lpstr>  James &amp; John  Sons of Thunder   Mark 3:13-17   Luke 9:51-56  Mark 10:35-45 </vt:lpstr>
      <vt:lpstr>  James - Acts 12:1-2    John - John 3:16-17, 17:20-23   1John 5:1 Revelation 1:9 </vt:lpstr>
      <vt:lpstr>  Nicodemus    John 3:1-16 John 7:45-52;19:38-42     </vt:lpstr>
      <vt:lpstr>  Mary Magdalene    Luke 8:1-3 John 19:25; 20:1, 11-18    </vt:lpstr>
      <vt:lpstr>  The Lost Son    Luke 15:1-2, 11-24    </vt:lpstr>
      <vt:lpstr>  The Centurion  with Great Faith    Matthew 8:5-13    </vt:lpstr>
      <vt:lpstr>  Woman Caught in Adultery   John 8:2-11    </vt:lpstr>
      <vt:lpstr>  The Children Who Were Blessed     Matthew 19:13-15    </vt:lpstr>
      <vt:lpstr>  Mary, Martha, Lazarus   Luke 10:38-42 John 11:23-35, 41-45 John 12:2-8     </vt:lpstr>
      <vt:lpstr>  Peter   John 13:6-17     </vt:lpstr>
      <vt:lpstr>  Paul   Acts 7:58-60; 8:1-3 Acts 26:14-23  1 Timothy 1:12-17     </vt:lpstr>
      <vt:lpstr>Encouraging Power  of Character Influence of the Son of God and the Family of God</vt:lpstr>
      <vt:lpstr>Encouraging Scriptures 2 Corinthians 3:18; 5:17-21 Ephesians 3:14-21 1John 3:1-3; 4:9-12; 5:1 </vt:lpstr>
      <vt:lpstr>Encouraging Power  of Character Influence of the Son of God and the Family of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</dc:title>
  <dc:creator>Ronald Compton</dc:creator>
  <cp:lastModifiedBy>Pili</cp:lastModifiedBy>
  <cp:revision>85</cp:revision>
  <dcterms:created xsi:type="dcterms:W3CDTF">2016-01-24T02:34:29Z</dcterms:created>
  <dcterms:modified xsi:type="dcterms:W3CDTF">2016-01-25T03:42:26Z</dcterms:modified>
</cp:coreProperties>
</file>