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0" r:id="rId5"/>
    <p:sldId id="270" r:id="rId6"/>
    <p:sldId id="271" r:id="rId7"/>
    <p:sldId id="261" r:id="rId8"/>
    <p:sldId id="272" r:id="rId9"/>
    <p:sldId id="262" r:id="rId10"/>
    <p:sldId id="273" r:id="rId11"/>
    <p:sldId id="274" r:id="rId12"/>
    <p:sldId id="263" r:id="rId13"/>
    <p:sldId id="276" r:id="rId14"/>
    <p:sldId id="275" r:id="rId15"/>
    <p:sldId id="264" r:id="rId16"/>
    <p:sldId id="265" r:id="rId17"/>
    <p:sldId id="278" r:id="rId18"/>
    <p:sldId id="277" r:id="rId19"/>
    <p:sldId id="266" r:id="rId20"/>
    <p:sldId id="281" r:id="rId21"/>
    <p:sldId id="280" r:id="rId22"/>
    <p:sldId id="267" r:id="rId23"/>
    <p:sldId id="26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67ED-8975-45D0-B63A-E54FE8ADE108}" type="datetimeFigureOut">
              <a:rPr lang="en-US" smtClean="0"/>
              <a:pPr/>
              <a:t>10/11/2015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BE46E-3FEB-41DE-B10F-189A145B73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aying-over-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Two Things I Asked of You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5334000" cy="838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Proverbs 30:7-9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False Sense of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Some trust in mammon/prosperity</a:t>
            </a:r>
          </a:p>
          <a:p>
            <a:pPr lvl="1"/>
            <a:r>
              <a:rPr lang="en-US" b="1" dirty="0" smtClean="0"/>
              <a:t>Mark 4:19 – deceitfulness of riches…</a:t>
            </a:r>
          </a:p>
          <a:p>
            <a:pPr lvl="1"/>
            <a:r>
              <a:rPr lang="en-US" b="1" dirty="0" smtClean="0"/>
              <a:t>Luke 12:19 - …eat, drink and be merry.</a:t>
            </a:r>
          </a:p>
          <a:p>
            <a:r>
              <a:rPr lang="en-US" b="1" dirty="0" smtClean="0"/>
              <a:t>Some trust in self</a:t>
            </a:r>
          </a:p>
          <a:p>
            <a:pPr lvl="1"/>
            <a:r>
              <a:rPr lang="en-US" b="1" dirty="0" smtClean="0"/>
              <a:t>Luke 18:9-14 – Pharisee/Publican</a:t>
            </a:r>
          </a:p>
          <a:p>
            <a:pPr lvl="1"/>
            <a:r>
              <a:rPr lang="en-US" b="1" dirty="0" smtClean="0"/>
              <a:t>Matthew 7:21-23 – Judgment Day</a:t>
            </a:r>
          </a:p>
          <a:p>
            <a:pPr lvl="1"/>
            <a:r>
              <a:rPr lang="en-US" b="1" dirty="0" smtClean="0"/>
              <a:t>2 Corinthians 10:12 – comparing yourself with </a:t>
            </a:r>
            <a:r>
              <a:rPr lang="en-US" b="1" dirty="0" smtClean="0"/>
              <a:t>yourself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False Sense of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Some trust in mammon/prosperity</a:t>
            </a:r>
          </a:p>
          <a:p>
            <a:pPr lvl="1"/>
            <a:r>
              <a:rPr lang="en-US" b="1" dirty="0" smtClean="0"/>
              <a:t>Mark 4:19 – deceitfulness of riches…</a:t>
            </a:r>
          </a:p>
          <a:p>
            <a:pPr lvl="1"/>
            <a:r>
              <a:rPr lang="en-US" b="1" dirty="0" smtClean="0"/>
              <a:t>Luke 12:19 - …eat, drink and be merry.</a:t>
            </a:r>
          </a:p>
          <a:p>
            <a:r>
              <a:rPr lang="en-US" b="1" dirty="0" smtClean="0"/>
              <a:t>Some trust in self</a:t>
            </a:r>
          </a:p>
          <a:p>
            <a:pPr lvl="1"/>
            <a:r>
              <a:rPr lang="en-US" b="1" dirty="0" smtClean="0"/>
              <a:t>Luke 18:9-14 – Pharisee/Publican</a:t>
            </a:r>
          </a:p>
          <a:p>
            <a:pPr lvl="1"/>
            <a:r>
              <a:rPr lang="en-US" b="1" dirty="0" smtClean="0"/>
              <a:t>Matthew 7:21-23 – Judgment Day</a:t>
            </a:r>
          </a:p>
          <a:p>
            <a:pPr lvl="1"/>
            <a:r>
              <a:rPr lang="en-US" b="1" dirty="0" smtClean="0"/>
              <a:t>2 Corinthians 10:12 – comparing yourself with yourself</a:t>
            </a:r>
          </a:p>
          <a:p>
            <a:r>
              <a:rPr lang="en-US" b="1" dirty="0" smtClean="0"/>
              <a:t>All other sources of “security” are also false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False Friends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16:17-18 – They deceive the hearts of the unsuspecting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False Friends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16:17-18 – They deceive the hearts of the unsuspecting</a:t>
            </a:r>
          </a:p>
          <a:p>
            <a:r>
              <a:rPr lang="en-US" b="1" dirty="0" smtClean="0"/>
              <a:t>Galatians 4:16-20 – Paul had to deal with the Judaizing teachers who appeared to the Galatians as friends, but were not.</a:t>
            </a:r>
          </a:p>
          <a:p>
            <a:r>
              <a:rPr lang="en-US" b="1" dirty="0" smtClean="0"/>
              <a:t>2 Corinthians 11:13-15 – Satan and his ministers can appear as righteous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False Friends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16:17-18 – They deceive the hearts of the unsuspecting</a:t>
            </a:r>
          </a:p>
          <a:p>
            <a:r>
              <a:rPr lang="en-US" b="1" dirty="0" smtClean="0"/>
              <a:t>Galatians 4:16-20 – Paul had to deal with the Judaizing teachers who appeared to the Galatians as friends, but were not.</a:t>
            </a:r>
          </a:p>
          <a:p>
            <a:r>
              <a:rPr lang="en-US" b="1" dirty="0" smtClean="0"/>
              <a:t>2 Corinthians 11:13-15 – Satan and his ministers can appear as righteous</a:t>
            </a:r>
          </a:p>
          <a:p>
            <a:r>
              <a:rPr lang="en-US" b="1" dirty="0" smtClean="0"/>
              <a:t>Acts 20:29-30 – Even from among ourselves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deception and lies far from me…</a:t>
            </a:r>
          </a:p>
          <a:p>
            <a:r>
              <a:rPr lang="en-US" b="1" dirty="0" smtClean="0"/>
              <a:t>Deliverance from moral contamination</a:t>
            </a:r>
          </a:p>
          <a:p>
            <a:r>
              <a:rPr lang="en-US" b="1" dirty="0" smtClean="0"/>
              <a:t>Outwardly</a:t>
            </a:r>
          </a:p>
          <a:p>
            <a:pPr lvl="1"/>
            <a:r>
              <a:rPr lang="en-US" b="1" dirty="0" smtClean="0"/>
              <a:t>1. False doctrines</a:t>
            </a:r>
          </a:p>
          <a:p>
            <a:pPr lvl="1"/>
            <a:r>
              <a:rPr lang="en-US" b="1" dirty="0" smtClean="0"/>
              <a:t>2. False sense of security</a:t>
            </a:r>
          </a:p>
          <a:p>
            <a:pPr lvl="1"/>
            <a:r>
              <a:rPr lang="en-US" b="1" dirty="0" smtClean="0"/>
              <a:t>3. False friends</a:t>
            </a:r>
          </a:p>
          <a:p>
            <a:r>
              <a:rPr lang="en-US" b="1" dirty="0" smtClean="0"/>
              <a:t>From ourselves</a:t>
            </a:r>
          </a:p>
          <a:p>
            <a:pPr lvl="1"/>
            <a:r>
              <a:rPr lang="en-US" b="1" dirty="0" smtClean="0"/>
              <a:t>Ephesians 4:25; Colossians 3:9; Revelation 21:8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moderate livelihood</a:t>
            </a:r>
          </a:p>
          <a:p>
            <a:r>
              <a:rPr lang="en-US" b="1" dirty="0" smtClean="0"/>
              <a:t>That I not be full and deny You and say, "Who is the LORD?“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moderate livelihood</a:t>
            </a:r>
          </a:p>
          <a:p>
            <a:r>
              <a:rPr lang="en-US" b="1" dirty="0" smtClean="0"/>
              <a:t>That I not be full and deny You and say, "Who is the LORD?“</a:t>
            </a:r>
          </a:p>
          <a:p>
            <a:r>
              <a:rPr lang="en-US" b="1" dirty="0" smtClean="0"/>
              <a:t>There is a tendency to do this.</a:t>
            </a:r>
          </a:p>
          <a:p>
            <a:pPr lvl="1"/>
            <a:r>
              <a:rPr lang="en-US" b="1" dirty="0" smtClean="0"/>
              <a:t>Deuteronomy 6:10-12 – The Warning</a:t>
            </a:r>
          </a:p>
          <a:p>
            <a:pPr lvl="1"/>
            <a:r>
              <a:rPr lang="en-US" b="1" dirty="0" smtClean="0"/>
              <a:t>Deuteronomy 8:12; 31:20 – The Fulfillment</a:t>
            </a:r>
          </a:p>
          <a:p>
            <a:pPr lvl="1"/>
            <a:r>
              <a:rPr lang="en-US" b="1" dirty="0" smtClean="0"/>
              <a:t>Hosea 13:6 – And, again…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moderate livelihood</a:t>
            </a:r>
          </a:p>
          <a:p>
            <a:r>
              <a:rPr lang="en-US" b="1" dirty="0" smtClean="0"/>
              <a:t>That I not be full and deny You and say, "Who is the LORD?“</a:t>
            </a:r>
          </a:p>
          <a:p>
            <a:r>
              <a:rPr lang="en-US" b="1" dirty="0" smtClean="0"/>
              <a:t>There is a tendency to do this.</a:t>
            </a:r>
          </a:p>
          <a:p>
            <a:pPr lvl="1"/>
            <a:r>
              <a:rPr lang="en-US" b="1" dirty="0" smtClean="0"/>
              <a:t>Deuteronomy 6:10-12 – The Warning</a:t>
            </a:r>
          </a:p>
          <a:p>
            <a:pPr lvl="1"/>
            <a:r>
              <a:rPr lang="en-US" b="1" dirty="0" smtClean="0"/>
              <a:t>Deuteronomy 8:12; 31:20 – The Fulfillment</a:t>
            </a:r>
          </a:p>
          <a:p>
            <a:pPr lvl="1"/>
            <a:r>
              <a:rPr lang="en-US" b="1" dirty="0" smtClean="0"/>
              <a:t>Hosea 13:6 – And, again</a:t>
            </a:r>
            <a:r>
              <a:rPr lang="en-US" b="1" dirty="0" smtClean="0"/>
              <a:t>…</a:t>
            </a:r>
            <a:endParaRPr lang="en-US" b="1" dirty="0" smtClean="0"/>
          </a:p>
          <a:p>
            <a:r>
              <a:rPr lang="en-US" b="1" dirty="0" smtClean="0"/>
              <a:t>America is guilty of this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moderate livelihood</a:t>
            </a:r>
          </a:p>
          <a:p>
            <a:r>
              <a:rPr lang="en-US" b="1" dirty="0" smtClean="0"/>
              <a:t>Or that I not be in want and steal, and profane the name of my God.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can tell a lot about someone by what they desire (true character is revealed)</a:t>
            </a:r>
          </a:p>
          <a:p>
            <a:pPr lvl="1"/>
            <a:r>
              <a:rPr lang="en-US" b="1" dirty="0" smtClean="0"/>
              <a:t>Matthew 6:21 – Where you treasure is…</a:t>
            </a:r>
          </a:p>
          <a:p>
            <a:pPr lvl="1"/>
            <a:r>
              <a:rPr lang="en-US" b="1" dirty="0" smtClean="0"/>
              <a:t>2 Chronicles 1:7, 11 – Solomon </a:t>
            </a:r>
          </a:p>
          <a:p>
            <a:pPr lvl="1"/>
            <a:r>
              <a:rPr lang="en-US" b="1" dirty="0" smtClean="0"/>
              <a:t>Luke 9:51-56 – James/John (cf Mark 3:17)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moderate livelihood</a:t>
            </a:r>
          </a:p>
          <a:p>
            <a:r>
              <a:rPr lang="en-US" b="1" dirty="0" smtClean="0"/>
              <a:t>Or that I not be in want and steal, and profane the name of my God. </a:t>
            </a:r>
          </a:p>
          <a:p>
            <a:pPr lvl="1"/>
            <a:r>
              <a:rPr lang="en-US" b="1" dirty="0" smtClean="0"/>
              <a:t>Proverbs 6:30-31 – Even “out of necessity” must be paid back</a:t>
            </a:r>
          </a:p>
          <a:p>
            <a:pPr lvl="1"/>
            <a:r>
              <a:rPr lang="en-US" b="1" dirty="0" smtClean="0"/>
              <a:t>No one WANTS to be living in poverty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moderate livelihood</a:t>
            </a:r>
          </a:p>
          <a:p>
            <a:r>
              <a:rPr lang="en-US" b="1" dirty="0" smtClean="0"/>
              <a:t>Or that I not be in want and steal, and profane the name of my God. </a:t>
            </a:r>
          </a:p>
          <a:p>
            <a:pPr lvl="1"/>
            <a:r>
              <a:rPr lang="en-US" b="1" dirty="0" smtClean="0"/>
              <a:t>Proverbs 6:30-31 – Even “out of necessity” must be paid back</a:t>
            </a:r>
          </a:p>
          <a:p>
            <a:pPr lvl="1"/>
            <a:r>
              <a:rPr lang="en-US" b="1" dirty="0" smtClean="0"/>
              <a:t>No one WANTS to be living in poverty</a:t>
            </a:r>
          </a:p>
          <a:p>
            <a:pPr lvl="1"/>
            <a:r>
              <a:rPr lang="en-US" b="1" dirty="0" smtClean="0"/>
              <a:t>Fiddler on the Roof:</a:t>
            </a:r>
          </a:p>
          <a:p>
            <a:pPr lvl="2"/>
            <a:r>
              <a:rPr lang="en-US" b="1" dirty="0" err="1" smtClean="0"/>
              <a:t>Perchik</a:t>
            </a:r>
            <a:r>
              <a:rPr lang="en-US" b="1" dirty="0" smtClean="0"/>
              <a:t>: Money is the world's curse.</a:t>
            </a:r>
          </a:p>
          <a:p>
            <a:pPr lvl="2"/>
            <a:r>
              <a:rPr lang="en-US" b="1" dirty="0" err="1" smtClean="0"/>
              <a:t>Tevye</a:t>
            </a:r>
            <a:r>
              <a:rPr lang="en-US" b="1" dirty="0" smtClean="0"/>
              <a:t>: May I be smitten with it...And may I never recover!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moderate livelihood</a:t>
            </a:r>
          </a:p>
          <a:p>
            <a:r>
              <a:rPr lang="en-US" b="1" dirty="0" smtClean="0"/>
              <a:t>We must learn to be content with what we have (and don’t have).</a:t>
            </a:r>
          </a:p>
          <a:p>
            <a:pPr lvl="1"/>
            <a:r>
              <a:rPr lang="en-US" b="1" dirty="0" smtClean="0"/>
              <a:t>Philippians 4:11</a:t>
            </a:r>
          </a:p>
          <a:p>
            <a:pPr lvl="1"/>
            <a:r>
              <a:rPr lang="en-US" b="1" dirty="0" smtClean="0"/>
              <a:t>1 Timothy 6:8</a:t>
            </a:r>
          </a:p>
          <a:p>
            <a:pPr lvl="1"/>
            <a:r>
              <a:rPr lang="en-US" b="1" dirty="0" smtClean="0"/>
              <a:t>Hebrews 13:5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inspired writer gives us wonderful advice</a:t>
            </a:r>
          </a:p>
          <a:p>
            <a:r>
              <a:rPr lang="en-US" b="1" dirty="0" smtClean="0"/>
              <a:t>If we were allowed only two requests, there could be no improvement on these two</a:t>
            </a:r>
          </a:p>
          <a:p>
            <a:pPr lvl="1"/>
            <a:r>
              <a:rPr lang="en-US" b="1" dirty="0" smtClean="0"/>
              <a:t>Deliverance from moral impurity</a:t>
            </a:r>
          </a:p>
          <a:p>
            <a:pPr lvl="1"/>
            <a:r>
              <a:rPr lang="en-US" b="1" dirty="0" smtClean="0"/>
              <a:t>Worldly goods in moderation</a:t>
            </a:r>
          </a:p>
          <a:p>
            <a:r>
              <a:rPr lang="en-US" b="1" dirty="0" smtClean="0"/>
              <a:t>This provides a joyful life here</a:t>
            </a:r>
          </a:p>
          <a:p>
            <a:r>
              <a:rPr lang="en-US" b="1" dirty="0" smtClean="0"/>
              <a:t>And an eternal life in heaven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can tell a lot about someone by what they desire (true character is revealed)</a:t>
            </a:r>
          </a:p>
          <a:p>
            <a:pPr lvl="1"/>
            <a:r>
              <a:rPr lang="en-US" b="1" dirty="0" smtClean="0"/>
              <a:t>Matthew 6:21 – Where you treasure is…</a:t>
            </a:r>
          </a:p>
          <a:p>
            <a:pPr lvl="1"/>
            <a:r>
              <a:rPr lang="en-US" b="1" dirty="0" smtClean="0"/>
              <a:t>2 Chronicles 1:7, 11 – Solomon </a:t>
            </a:r>
          </a:p>
          <a:p>
            <a:pPr lvl="1"/>
            <a:r>
              <a:rPr lang="en-US" b="1" dirty="0" smtClean="0"/>
              <a:t>Luke 9:51-56 – James/John (cf Mark 3:17)</a:t>
            </a:r>
          </a:p>
          <a:p>
            <a:r>
              <a:rPr lang="en-US" b="1" dirty="0" smtClean="0"/>
              <a:t>Especially when we consider how short life is</a:t>
            </a:r>
          </a:p>
          <a:p>
            <a:pPr lvl="1"/>
            <a:r>
              <a:rPr lang="en-US" b="1" dirty="0" smtClean="0"/>
              <a:t>Proverbs 30:7b - …before I die.</a:t>
            </a:r>
          </a:p>
          <a:p>
            <a:pPr lvl="1"/>
            <a:r>
              <a:rPr lang="en-US" b="1" dirty="0" smtClean="0"/>
              <a:t>Ps. 90:12 – “So teach us to number our days…”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deception and lies far from me…</a:t>
            </a:r>
          </a:p>
          <a:p>
            <a:pPr lvl="1"/>
            <a:r>
              <a:rPr lang="en-US" b="1" dirty="0" smtClean="0"/>
              <a:t>John 17:15; 1 Corinthians 15:33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deception and lies far from me…</a:t>
            </a:r>
          </a:p>
          <a:p>
            <a:pPr lvl="1"/>
            <a:r>
              <a:rPr lang="en-US" b="1" dirty="0" smtClean="0"/>
              <a:t>John 17:15; 1 Corinthians 15:33</a:t>
            </a:r>
            <a:endParaRPr lang="en-US" b="1" dirty="0" smtClean="0"/>
          </a:p>
          <a:p>
            <a:r>
              <a:rPr lang="en-US" b="1" dirty="0" smtClean="0"/>
              <a:t>Deliverance from moral contamination</a:t>
            </a:r>
          </a:p>
          <a:p>
            <a:pPr lvl="1"/>
            <a:r>
              <a:rPr lang="en-US" b="1" dirty="0" smtClean="0"/>
              <a:t>Matthew 6:13; 2 Thess. 3:2-3; 2 Peter 2:9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deception and lies far from me…</a:t>
            </a:r>
          </a:p>
          <a:p>
            <a:pPr lvl="1"/>
            <a:r>
              <a:rPr lang="en-US" b="1" dirty="0" smtClean="0"/>
              <a:t>John 17:15; 1 Corinthians 15:33</a:t>
            </a:r>
            <a:endParaRPr lang="en-US" b="1" dirty="0" smtClean="0"/>
          </a:p>
          <a:p>
            <a:r>
              <a:rPr lang="en-US" b="1" dirty="0" smtClean="0"/>
              <a:t>Deliverance from moral contamination</a:t>
            </a:r>
          </a:p>
          <a:p>
            <a:pPr lvl="1"/>
            <a:r>
              <a:rPr lang="en-US" b="1" dirty="0" smtClean="0"/>
              <a:t>Matthew 6:13; 2 Thess. 3:2-3; 2 Peter 2:9</a:t>
            </a:r>
            <a:endParaRPr lang="en-US" b="1" dirty="0" smtClean="0"/>
          </a:p>
          <a:p>
            <a:r>
              <a:rPr lang="en-US" b="1" dirty="0" smtClean="0"/>
              <a:t>Outwardly</a:t>
            </a:r>
          </a:p>
          <a:p>
            <a:pPr lvl="1"/>
            <a:r>
              <a:rPr lang="en-US" b="1" dirty="0" smtClean="0"/>
              <a:t>False doctrines</a:t>
            </a:r>
          </a:p>
          <a:p>
            <a:pPr lvl="1"/>
            <a:r>
              <a:rPr lang="en-US" b="1" dirty="0" smtClean="0"/>
              <a:t>False sense of security</a:t>
            </a:r>
          </a:p>
          <a:p>
            <a:pPr lvl="1"/>
            <a:r>
              <a:rPr lang="en-US" b="1" dirty="0" smtClean="0"/>
              <a:t>False friends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False Doctrines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4:14 – We’re not to be children, tossed about…</a:t>
            </a:r>
          </a:p>
          <a:p>
            <a:r>
              <a:rPr lang="en-US" b="1" dirty="0" smtClean="0"/>
              <a:t>1 Timothy 4:1-2 – Things will get worse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False Doctrines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4:14 – We’re not to be children, tossed about…</a:t>
            </a:r>
          </a:p>
          <a:p>
            <a:r>
              <a:rPr lang="en-US" b="1" dirty="0" smtClean="0"/>
              <a:t>1 Timothy 4:1-2 – Things will get worse</a:t>
            </a:r>
          </a:p>
          <a:p>
            <a:r>
              <a:rPr lang="en-US" b="1" dirty="0" smtClean="0"/>
              <a:t>John 17:17 – God has given us the true standard – His word</a:t>
            </a:r>
          </a:p>
          <a:p>
            <a:r>
              <a:rPr lang="en-US" b="1" dirty="0" smtClean="0"/>
              <a:t>2 Thessalonians 2:10 – We must love the truth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False Sense of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Some trust in mammon/prosperity</a:t>
            </a:r>
          </a:p>
          <a:p>
            <a:pPr lvl="1"/>
            <a:r>
              <a:rPr lang="en-US" b="1" dirty="0" smtClean="0"/>
              <a:t>Mark 4:19 – deceitfulness of riches…</a:t>
            </a:r>
          </a:p>
          <a:p>
            <a:pPr lvl="1"/>
            <a:r>
              <a:rPr lang="en-US" b="1" dirty="0" smtClean="0"/>
              <a:t>Luke 12:19 - …eat, drink and be merry.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932</Words>
  <Application>Microsoft Office PowerPoint</Application>
  <PresentationFormat>On-screen Show (4:3)</PresentationFormat>
  <Paragraphs>141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Two Things I Asked of You</vt:lpstr>
      <vt:lpstr>INTRODUCTION</vt:lpstr>
      <vt:lpstr>INTRODUCTION</vt:lpstr>
      <vt:lpstr>First…</vt:lpstr>
      <vt:lpstr>First…</vt:lpstr>
      <vt:lpstr>First…</vt:lpstr>
      <vt:lpstr>1. False Doctrines</vt:lpstr>
      <vt:lpstr>1. False Doctrines</vt:lpstr>
      <vt:lpstr>2. False Sense of Security</vt:lpstr>
      <vt:lpstr>2. False Sense of Security</vt:lpstr>
      <vt:lpstr>2. False Sense of Security</vt:lpstr>
      <vt:lpstr>3. False Friends</vt:lpstr>
      <vt:lpstr>3. False Friends</vt:lpstr>
      <vt:lpstr>3. False Friends</vt:lpstr>
      <vt:lpstr>First…</vt:lpstr>
      <vt:lpstr>Then…</vt:lpstr>
      <vt:lpstr>Then…</vt:lpstr>
      <vt:lpstr>Then…</vt:lpstr>
      <vt:lpstr>Then…</vt:lpstr>
      <vt:lpstr>Then…</vt:lpstr>
      <vt:lpstr>Then…</vt:lpstr>
      <vt:lpstr>Then…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Things I Asked of You</dc:title>
  <dc:creator>Current User</dc:creator>
  <cp:lastModifiedBy>Pili</cp:lastModifiedBy>
  <cp:revision>26</cp:revision>
  <dcterms:created xsi:type="dcterms:W3CDTF">2011-01-16T20:10:13Z</dcterms:created>
  <dcterms:modified xsi:type="dcterms:W3CDTF">2015-10-11T21:00:10Z</dcterms:modified>
</cp:coreProperties>
</file>