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9" r:id="rId8"/>
    <p:sldId id="268" r:id="rId9"/>
    <p:sldId id="267" r:id="rId10"/>
    <p:sldId id="266" r:id="rId11"/>
    <p:sldId id="271" r:id="rId12"/>
    <p:sldId id="270" r:id="rId13"/>
    <p:sldId id="272" r:id="rId14"/>
    <p:sldId id="273" r:id="rId15"/>
    <p:sldId id="274" r:id="rId16"/>
    <p:sldId id="277" r:id="rId17"/>
    <p:sldId id="276" r:id="rId18"/>
    <p:sldId id="275" r:id="rId19"/>
    <p:sldId id="279" r:id="rId20"/>
    <p:sldId id="278" r:id="rId21"/>
    <p:sldId id="258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-tower-stronghold-photo-fortress-rising-pages-open-depicting-god-s-word-to-398197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335" y="0"/>
            <a:ext cx="63726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9436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Psalm 91 – Security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41910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Psalm 91:1-4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choose</a:t>
            </a:r>
            <a:r>
              <a:rPr lang="en-US" b="1" dirty="0" smtClean="0"/>
              <a:t> the protection of God</a:t>
            </a:r>
          </a:p>
          <a:p>
            <a:pPr lvl="1"/>
            <a:r>
              <a:rPr lang="en-US" b="1" dirty="0" smtClean="0"/>
              <a:t>To dwell in His shadow is to live under His protection – as of a mighty tree</a:t>
            </a:r>
          </a:p>
          <a:p>
            <a:pPr lvl="1"/>
            <a:r>
              <a:rPr lang="en-US" b="1" dirty="0" smtClean="0"/>
              <a:t>Psalm 15; 37:3 – we please Him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choose</a:t>
            </a:r>
            <a:r>
              <a:rPr lang="en-US" b="1" dirty="0" smtClean="0"/>
              <a:t> the protection of God</a:t>
            </a:r>
          </a:p>
          <a:p>
            <a:pPr lvl="1"/>
            <a:r>
              <a:rPr lang="en-US" b="1" dirty="0" smtClean="0"/>
              <a:t>To dwell in His shadow is to live under His protection – as of a mighty tree</a:t>
            </a:r>
          </a:p>
          <a:p>
            <a:pPr lvl="1"/>
            <a:r>
              <a:rPr lang="en-US" b="1" dirty="0" smtClean="0"/>
              <a:t>Psalm 15; 37:3 – we please Him</a:t>
            </a:r>
          </a:p>
          <a:p>
            <a:r>
              <a:rPr lang="en-US" b="1" dirty="0" smtClean="0"/>
              <a:t>We must </a:t>
            </a:r>
            <a:r>
              <a:rPr lang="en-US" b="1" u="sng" dirty="0" smtClean="0"/>
              <a:t>confess</a:t>
            </a:r>
            <a:r>
              <a:rPr lang="en-US" b="1" dirty="0" smtClean="0"/>
              <a:t> Him</a:t>
            </a:r>
          </a:p>
          <a:p>
            <a:pPr lvl="1"/>
            <a:r>
              <a:rPr lang="en-US" b="1" dirty="0" smtClean="0"/>
              <a:t>“I will say…</a:t>
            </a:r>
          </a:p>
          <a:p>
            <a:pPr lvl="1"/>
            <a:r>
              <a:rPr lang="en-US" b="1" dirty="0" smtClean="0"/>
              <a:t>Action, attitude, etc. never eliminate the need for confession</a:t>
            </a:r>
          </a:p>
          <a:p>
            <a:pPr lvl="1"/>
            <a:r>
              <a:rPr lang="en-US" b="1" dirty="0" smtClean="0"/>
              <a:t>My refuge…my fortress…my God…whom I trust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He delivers us</a:t>
            </a:r>
          </a:p>
          <a:p>
            <a:pPr lvl="1"/>
            <a:r>
              <a:rPr lang="en-US" b="1" dirty="0" smtClean="0"/>
              <a:t>From traps – as a fowler (compare Psalm 124:7-8)</a:t>
            </a:r>
          </a:p>
          <a:p>
            <a:pPr lvl="1"/>
            <a:r>
              <a:rPr lang="en-US" b="1" dirty="0" smtClean="0"/>
              <a:t>From death (same root word as in fifth plague)</a:t>
            </a:r>
          </a:p>
          <a:p>
            <a:pPr lvl="1"/>
            <a:r>
              <a:rPr lang="en-US" b="1" dirty="0" smtClean="0"/>
              <a:t>Notice that the refuge has gone from </a:t>
            </a:r>
          </a:p>
          <a:p>
            <a:pPr lvl="2"/>
            <a:r>
              <a:rPr lang="en-US" b="1" dirty="0" smtClean="0"/>
              <a:t>Hidden places</a:t>
            </a:r>
          </a:p>
          <a:p>
            <a:pPr lvl="2"/>
            <a:r>
              <a:rPr lang="en-US" b="1" dirty="0" smtClean="0"/>
              <a:t>To “wings”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He delivers us</a:t>
            </a:r>
          </a:p>
          <a:p>
            <a:pPr lvl="1"/>
            <a:r>
              <a:rPr lang="en-US" b="1" dirty="0" smtClean="0"/>
              <a:t>From traps – as a fowler (compare Psalm 124:7-8)</a:t>
            </a:r>
          </a:p>
          <a:p>
            <a:pPr lvl="1"/>
            <a:r>
              <a:rPr lang="en-US" b="1" dirty="0" smtClean="0"/>
              <a:t>From death (same root word as in fifth plague)</a:t>
            </a:r>
          </a:p>
          <a:p>
            <a:pPr lvl="1"/>
            <a:r>
              <a:rPr lang="en-US" b="1" dirty="0" smtClean="0"/>
              <a:t>Notice that the refuge has gone from </a:t>
            </a:r>
          </a:p>
          <a:p>
            <a:pPr lvl="2"/>
            <a:r>
              <a:rPr lang="en-US" b="1" dirty="0" smtClean="0"/>
              <a:t>Hidden places</a:t>
            </a:r>
          </a:p>
          <a:p>
            <a:pPr lvl="2"/>
            <a:r>
              <a:rPr lang="en-US" b="1" dirty="0" smtClean="0"/>
              <a:t>To “wings”</a:t>
            </a:r>
          </a:p>
          <a:p>
            <a:r>
              <a:rPr lang="en-US" b="1" u="sng" dirty="0" smtClean="0"/>
              <a:t>His</a:t>
            </a:r>
            <a:r>
              <a:rPr lang="en-US" b="1" dirty="0" smtClean="0"/>
              <a:t> faithfulness is a shield/bulwark</a:t>
            </a:r>
          </a:p>
          <a:p>
            <a:pPr lvl="1"/>
            <a:r>
              <a:rPr lang="en-US" b="1" dirty="0" smtClean="0"/>
              <a:t>2 Timothy 2:11-13</a:t>
            </a:r>
          </a:p>
          <a:p>
            <a:pPr lvl="1"/>
            <a:r>
              <a:rPr lang="en-US" b="1" dirty="0" smtClean="0"/>
              <a:t>Ephesians 6:16?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5-8 – No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Things will still happen</a:t>
            </a:r>
          </a:p>
          <a:p>
            <a:pPr lvl="1"/>
            <a:r>
              <a:rPr lang="en-US" b="1" dirty="0" smtClean="0"/>
              <a:t>Day and night</a:t>
            </a:r>
          </a:p>
          <a:p>
            <a:pPr lvl="1"/>
            <a:r>
              <a:rPr lang="en-US" b="1" dirty="0" smtClean="0"/>
              <a:t>All around you</a:t>
            </a:r>
          </a:p>
          <a:p>
            <a:pPr lvl="1"/>
            <a:r>
              <a:rPr lang="en-US" b="1" dirty="0" smtClean="0"/>
              <a:t>In your neighborhood and on the news</a:t>
            </a:r>
          </a:p>
          <a:p>
            <a:pPr lvl="1"/>
            <a:r>
              <a:rPr lang="en-US" b="1" dirty="0" smtClean="0"/>
              <a:t>Matthew 10:28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5-8 – No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Things will still happen</a:t>
            </a:r>
          </a:p>
          <a:p>
            <a:pPr lvl="1"/>
            <a:r>
              <a:rPr lang="en-US" b="1" dirty="0" smtClean="0"/>
              <a:t>Day and night</a:t>
            </a:r>
          </a:p>
          <a:p>
            <a:pPr lvl="1"/>
            <a:r>
              <a:rPr lang="en-US" b="1" dirty="0" smtClean="0"/>
              <a:t>All around you</a:t>
            </a:r>
          </a:p>
          <a:p>
            <a:pPr lvl="1"/>
            <a:r>
              <a:rPr lang="en-US" b="1" dirty="0" smtClean="0"/>
              <a:t>In your neighborhood and on the news</a:t>
            </a:r>
          </a:p>
          <a:p>
            <a:pPr lvl="1"/>
            <a:r>
              <a:rPr lang="en-US" b="1" dirty="0" smtClean="0"/>
              <a:t>Matthew 10:28</a:t>
            </a:r>
          </a:p>
          <a:p>
            <a:pPr lvl="1"/>
            <a:r>
              <a:rPr lang="en-US" b="1" dirty="0" smtClean="0"/>
              <a:t>If the enemy never seems to sleep, don’t fear – God surely doesn’t – Psalm 121:4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5-8 – No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Things will still happen</a:t>
            </a:r>
          </a:p>
          <a:p>
            <a:pPr lvl="1"/>
            <a:r>
              <a:rPr lang="en-US" b="1" dirty="0" smtClean="0"/>
              <a:t>Day and night</a:t>
            </a:r>
          </a:p>
          <a:p>
            <a:pPr lvl="1"/>
            <a:r>
              <a:rPr lang="en-US" b="1" dirty="0" smtClean="0"/>
              <a:t>All around you</a:t>
            </a:r>
          </a:p>
          <a:p>
            <a:pPr lvl="1"/>
            <a:r>
              <a:rPr lang="en-US" b="1" dirty="0" smtClean="0"/>
              <a:t>In your neighborhood and on the news</a:t>
            </a:r>
          </a:p>
          <a:p>
            <a:pPr lvl="1"/>
            <a:r>
              <a:rPr lang="en-US" b="1" dirty="0" smtClean="0"/>
              <a:t>Matthew 10:28</a:t>
            </a:r>
          </a:p>
          <a:p>
            <a:pPr lvl="1"/>
            <a:r>
              <a:rPr lang="en-US" b="1" dirty="0" smtClean="0"/>
              <a:t>If the enemy never seems to sleep, don’t fear – God surely doesn’t – Psalm 121:4</a:t>
            </a:r>
          </a:p>
          <a:p>
            <a:pPr lvl="1"/>
            <a:r>
              <a:rPr lang="en-US" b="1" dirty="0" smtClean="0"/>
              <a:t>If the enemy works in the dark – God sees in it as well as in light – Psalm 139:11-12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5-8 – No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Things will still happen</a:t>
            </a:r>
          </a:p>
          <a:p>
            <a:pPr lvl="1"/>
            <a:r>
              <a:rPr lang="en-US" b="1" dirty="0" smtClean="0"/>
              <a:t>Day and night</a:t>
            </a:r>
          </a:p>
          <a:p>
            <a:pPr lvl="1"/>
            <a:r>
              <a:rPr lang="en-US" b="1" dirty="0" smtClean="0"/>
              <a:t>All around you</a:t>
            </a:r>
          </a:p>
          <a:p>
            <a:pPr lvl="1"/>
            <a:r>
              <a:rPr lang="en-US" b="1" dirty="0" smtClean="0"/>
              <a:t>In your neighborhood and on the news</a:t>
            </a:r>
          </a:p>
          <a:p>
            <a:pPr lvl="1"/>
            <a:r>
              <a:rPr lang="en-US" b="1" dirty="0" smtClean="0"/>
              <a:t>Matthew 10:28</a:t>
            </a:r>
          </a:p>
          <a:p>
            <a:pPr lvl="1"/>
            <a:r>
              <a:rPr lang="en-US" b="1" dirty="0" smtClean="0"/>
              <a:t>If the enemy never seems to sleep, don’t fear – God surely doesn’t – Psalm 121:4</a:t>
            </a:r>
          </a:p>
          <a:p>
            <a:pPr lvl="1"/>
            <a:r>
              <a:rPr lang="en-US" b="1" dirty="0" smtClean="0"/>
              <a:t>If the enemy works in the dark – God sees in it as well as in light – Psalm 139:11-12</a:t>
            </a:r>
          </a:p>
          <a:p>
            <a:pPr lvl="1"/>
            <a:r>
              <a:rPr lang="en-US" b="1" dirty="0" smtClean="0"/>
              <a:t>1 John  4:18 – Perfect love casts out fear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9-13 – Aid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9 – Reiterates the closeness to God</a:t>
            </a:r>
          </a:p>
          <a:p>
            <a:r>
              <a:rPr lang="en-US" b="1" dirty="0" smtClean="0"/>
              <a:t>Verse 10 – the promise is personal and for your home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9-13 – Aid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9 – Reiterates the closeness to God</a:t>
            </a:r>
          </a:p>
          <a:p>
            <a:r>
              <a:rPr lang="en-US" b="1" dirty="0" smtClean="0"/>
              <a:t>Verse 10 – the promise is personal and for your home</a:t>
            </a:r>
          </a:p>
          <a:p>
            <a:r>
              <a:rPr lang="en-US" b="1" dirty="0" smtClean="0"/>
              <a:t>Verses 11-12 – a Messianic “gem” is found as we dig into this Psalm</a:t>
            </a:r>
          </a:p>
          <a:p>
            <a:pPr lvl="1"/>
            <a:r>
              <a:rPr lang="en-US" b="1" dirty="0" smtClean="0"/>
              <a:t>God’s angels protect His creation</a:t>
            </a:r>
          </a:p>
          <a:p>
            <a:pPr lvl="1"/>
            <a:r>
              <a:rPr lang="en-US" b="1" dirty="0" smtClean="0"/>
              <a:t>They especially were part of Jesus’ mission on earth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would you wage battle (and hope to win) against someone…</a:t>
            </a:r>
          </a:p>
          <a:p>
            <a:pPr lvl="1"/>
            <a:r>
              <a:rPr lang="en-US" b="1" dirty="0" smtClean="0"/>
              <a:t>Much </a:t>
            </a:r>
            <a:r>
              <a:rPr lang="en-US" b="1" u="sng" dirty="0" smtClean="0"/>
              <a:t>stronger</a:t>
            </a:r>
            <a:r>
              <a:rPr lang="en-US" b="1" dirty="0" smtClean="0"/>
              <a:t> than you?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14-16 – Promises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speaks directly in this last section</a:t>
            </a:r>
          </a:p>
          <a:p>
            <a:r>
              <a:rPr lang="en-US" b="1" dirty="0" smtClean="0"/>
              <a:t>He says “I will” 6 times in these verses</a:t>
            </a:r>
          </a:p>
          <a:p>
            <a:r>
              <a:rPr lang="en-US" b="1" dirty="0" smtClean="0"/>
              <a:t>Because…</a:t>
            </a:r>
          </a:p>
          <a:p>
            <a:pPr lvl="1"/>
            <a:r>
              <a:rPr lang="en-US" b="1" dirty="0" smtClean="0"/>
              <a:t>He has loved Me</a:t>
            </a:r>
          </a:p>
          <a:p>
            <a:pPr lvl="1"/>
            <a:r>
              <a:rPr lang="en-US" b="1" dirty="0" smtClean="0"/>
              <a:t>Known My name</a:t>
            </a:r>
          </a:p>
          <a:p>
            <a:r>
              <a:rPr lang="en-US" b="1" dirty="0" smtClean="0"/>
              <a:t>It is only fitting that this psalm ends with a reference to salvation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Psalm, like so much of the Scriptures, is profound</a:t>
            </a:r>
          </a:p>
          <a:p>
            <a:r>
              <a:rPr lang="en-US" b="1" dirty="0" smtClean="0"/>
              <a:t>The more you dig, the more you find</a:t>
            </a:r>
          </a:p>
          <a:p>
            <a:r>
              <a:rPr lang="en-US" b="1" dirty="0" smtClean="0"/>
              <a:t>With all the dangers around us, we need to get familiar with it</a:t>
            </a:r>
          </a:p>
          <a:p>
            <a:r>
              <a:rPr lang="en-US" b="1" dirty="0" smtClean="0"/>
              <a:t>We are being attacked from terrorists</a:t>
            </a:r>
          </a:p>
          <a:p>
            <a:r>
              <a:rPr lang="en-US" b="1" dirty="0" smtClean="0"/>
              <a:t>From our own government</a:t>
            </a:r>
          </a:p>
          <a:p>
            <a:r>
              <a:rPr lang="en-US" b="1" dirty="0" smtClean="0"/>
              <a:t>Spiritually and carnally – God is </a:t>
            </a:r>
            <a:r>
              <a:rPr lang="en-US" b="1" smtClean="0"/>
              <a:t>our refuge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would you wage battle (and hope to win) against someone…</a:t>
            </a:r>
          </a:p>
          <a:p>
            <a:pPr lvl="1"/>
            <a:r>
              <a:rPr lang="en-US" b="1" dirty="0" smtClean="0"/>
              <a:t>Much </a:t>
            </a:r>
            <a:r>
              <a:rPr lang="en-US" b="1" u="sng" dirty="0" smtClean="0"/>
              <a:t>stronger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More </a:t>
            </a:r>
            <a:r>
              <a:rPr lang="en-US" b="1" u="sng" dirty="0" smtClean="0"/>
              <a:t>experienced </a:t>
            </a:r>
            <a:r>
              <a:rPr lang="en-US" b="1" dirty="0" smtClean="0"/>
              <a:t>than you?</a:t>
            </a:r>
          </a:p>
          <a:p>
            <a:pPr lvl="1"/>
            <a:r>
              <a:rPr lang="en-US" b="1" dirty="0" smtClean="0"/>
              <a:t>Better </a:t>
            </a:r>
            <a:r>
              <a:rPr lang="en-US" b="1" u="sng" dirty="0" smtClean="0"/>
              <a:t>equipped</a:t>
            </a:r>
            <a:r>
              <a:rPr lang="en-US" b="1" dirty="0" smtClean="0"/>
              <a:t> than you?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would you wage battle (and hope to win) against someone…</a:t>
            </a:r>
          </a:p>
          <a:p>
            <a:pPr lvl="1"/>
            <a:r>
              <a:rPr lang="en-US" b="1" dirty="0" smtClean="0"/>
              <a:t>Much </a:t>
            </a:r>
            <a:r>
              <a:rPr lang="en-US" b="1" u="sng" dirty="0" smtClean="0"/>
              <a:t>stronger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More </a:t>
            </a:r>
            <a:r>
              <a:rPr lang="en-US" b="1" u="sng" dirty="0" smtClean="0"/>
              <a:t>experienced </a:t>
            </a:r>
            <a:r>
              <a:rPr lang="en-US" b="1" dirty="0" smtClean="0"/>
              <a:t>than you?</a:t>
            </a:r>
          </a:p>
          <a:p>
            <a:pPr lvl="1"/>
            <a:r>
              <a:rPr lang="en-US" b="1" dirty="0" smtClean="0"/>
              <a:t>Better </a:t>
            </a:r>
            <a:r>
              <a:rPr lang="en-US" b="1" u="sng" dirty="0" smtClean="0"/>
              <a:t>equipped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With more </a:t>
            </a:r>
            <a:r>
              <a:rPr lang="en-US" b="1" u="sng" dirty="0" smtClean="0"/>
              <a:t>helpers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Who </a:t>
            </a:r>
            <a:r>
              <a:rPr lang="en-US" b="1" u="sng" dirty="0" smtClean="0"/>
              <a:t>doesn’t care </a:t>
            </a:r>
            <a:r>
              <a:rPr lang="en-US" b="1" dirty="0" smtClean="0"/>
              <a:t>about fighting fair?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would you wage battle (and hope to win) against someone…</a:t>
            </a:r>
          </a:p>
          <a:p>
            <a:pPr lvl="1"/>
            <a:r>
              <a:rPr lang="en-US" b="1" dirty="0" smtClean="0"/>
              <a:t>Much </a:t>
            </a:r>
            <a:r>
              <a:rPr lang="en-US" b="1" u="sng" dirty="0" smtClean="0"/>
              <a:t>stronger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More </a:t>
            </a:r>
            <a:r>
              <a:rPr lang="en-US" b="1" u="sng" dirty="0" smtClean="0"/>
              <a:t>experienced </a:t>
            </a:r>
            <a:r>
              <a:rPr lang="en-US" b="1" dirty="0" smtClean="0"/>
              <a:t>than you?</a:t>
            </a:r>
          </a:p>
          <a:p>
            <a:pPr lvl="1"/>
            <a:r>
              <a:rPr lang="en-US" b="1" dirty="0" smtClean="0"/>
              <a:t>Better </a:t>
            </a:r>
            <a:r>
              <a:rPr lang="en-US" b="1" u="sng" dirty="0" smtClean="0"/>
              <a:t>equipped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With more </a:t>
            </a:r>
            <a:r>
              <a:rPr lang="en-US" b="1" u="sng" dirty="0" smtClean="0"/>
              <a:t>helpers</a:t>
            </a:r>
            <a:r>
              <a:rPr lang="en-US" b="1" dirty="0" smtClean="0"/>
              <a:t> than you?</a:t>
            </a:r>
          </a:p>
          <a:p>
            <a:pPr lvl="1"/>
            <a:r>
              <a:rPr lang="en-US" b="1" dirty="0" smtClean="0"/>
              <a:t>Who </a:t>
            </a:r>
            <a:r>
              <a:rPr lang="en-US" b="1" u="sng" dirty="0" smtClean="0"/>
              <a:t>doesn’t care </a:t>
            </a:r>
            <a:r>
              <a:rPr lang="en-US" b="1" dirty="0" smtClean="0"/>
              <a:t>about fighting fair?</a:t>
            </a:r>
          </a:p>
          <a:p>
            <a:r>
              <a:rPr lang="en-US" b="1" dirty="0" smtClean="0"/>
              <a:t>You make sure that you’re faithfully in the Lord’s army!</a:t>
            </a:r>
          </a:p>
          <a:p>
            <a:pPr lvl="1"/>
            <a:r>
              <a:rPr lang="en-US" b="1" dirty="0" smtClean="0"/>
              <a:t>Just ask David – 1 Samuel 17:45ff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choose</a:t>
            </a:r>
            <a:r>
              <a:rPr lang="en-US" b="1" dirty="0" smtClean="0"/>
              <a:t> the protection of God</a:t>
            </a:r>
          </a:p>
          <a:p>
            <a:pPr lvl="1"/>
            <a:r>
              <a:rPr lang="en-US" b="1" dirty="0" smtClean="0"/>
              <a:t>It isn’t accidental if we dwell in His shelter</a:t>
            </a:r>
          </a:p>
          <a:p>
            <a:pPr lvl="1"/>
            <a:r>
              <a:rPr lang="en-US" b="1" dirty="0" smtClean="0"/>
              <a:t>Psalm 27:1-5 – David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choose</a:t>
            </a:r>
            <a:r>
              <a:rPr lang="en-US" b="1" dirty="0" smtClean="0"/>
              <a:t> the protection of God</a:t>
            </a:r>
          </a:p>
          <a:p>
            <a:pPr lvl="1"/>
            <a:r>
              <a:rPr lang="en-US" b="1" dirty="0" smtClean="0"/>
              <a:t>It isn’t accidental if we dwell in His shelter</a:t>
            </a:r>
          </a:p>
          <a:p>
            <a:pPr lvl="1"/>
            <a:r>
              <a:rPr lang="en-US" b="1" dirty="0" smtClean="0"/>
              <a:t>Psalm 27:1-5 – David </a:t>
            </a:r>
          </a:p>
          <a:p>
            <a:pPr lvl="1"/>
            <a:r>
              <a:rPr lang="en-US" b="1" dirty="0" smtClean="0"/>
              <a:t>No  one stumbles into Heaven</a:t>
            </a:r>
          </a:p>
          <a:p>
            <a:pPr lvl="1"/>
            <a:r>
              <a:rPr lang="en-US" b="1" dirty="0" smtClean="0"/>
              <a:t>This choice must be made before the dangers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choose</a:t>
            </a:r>
            <a:r>
              <a:rPr lang="en-US" b="1" dirty="0" smtClean="0"/>
              <a:t> the protection of God</a:t>
            </a:r>
          </a:p>
          <a:p>
            <a:pPr lvl="1"/>
            <a:r>
              <a:rPr lang="en-US" b="1" dirty="0" smtClean="0"/>
              <a:t>It isn’t accidental if we dwell in His shelter</a:t>
            </a:r>
          </a:p>
          <a:p>
            <a:pPr lvl="1"/>
            <a:r>
              <a:rPr lang="en-US" b="1" dirty="0" smtClean="0"/>
              <a:t>Psalm 27:1-5 – David </a:t>
            </a:r>
          </a:p>
          <a:p>
            <a:pPr lvl="1"/>
            <a:r>
              <a:rPr lang="en-US" b="1" dirty="0" smtClean="0"/>
              <a:t>No  one stumbles into Heaven</a:t>
            </a:r>
          </a:p>
          <a:p>
            <a:pPr lvl="1"/>
            <a:r>
              <a:rPr lang="en-US" b="1" dirty="0" smtClean="0"/>
              <a:t>This choice must be made before the dangers</a:t>
            </a:r>
          </a:p>
          <a:p>
            <a:pPr lvl="1"/>
            <a:r>
              <a:rPr lang="en-US" b="1" dirty="0" smtClean="0"/>
              <a:t>The “secret place” is a private, secluded, intimate place (Matthew 6:5-6) that is surely not known by the enemy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Verses 1-4 – Intro Thoughts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</a:t>
            </a:r>
            <a:r>
              <a:rPr lang="en-US" b="1" u="sng" dirty="0" smtClean="0"/>
              <a:t>choose</a:t>
            </a:r>
            <a:r>
              <a:rPr lang="en-US" b="1" dirty="0" smtClean="0"/>
              <a:t> the protection of God</a:t>
            </a:r>
          </a:p>
          <a:p>
            <a:pPr lvl="1"/>
            <a:r>
              <a:rPr lang="en-US" b="1" dirty="0" smtClean="0"/>
              <a:t>It isn’t accidental if we dwell in His shelter</a:t>
            </a:r>
          </a:p>
          <a:p>
            <a:pPr lvl="1"/>
            <a:r>
              <a:rPr lang="en-US" b="1" dirty="0" smtClean="0"/>
              <a:t>Psalm 27:1-5 – David </a:t>
            </a:r>
          </a:p>
          <a:p>
            <a:pPr lvl="1"/>
            <a:r>
              <a:rPr lang="en-US" b="1" dirty="0" smtClean="0"/>
              <a:t>No  one stumbles into Heaven</a:t>
            </a:r>
          </a:p>
          <a:p>
            <a:pPr lvl="1"/>
            <a:r>
              <a:rPr lang="en-US" b="1" dirty="0" smtClean="0"/>
              <a:t>This choice must be made before the dangers</a:t>
            </a:r>
          </a:p>
          <a:p>
            <a:pPr lvl="1"/>
            <a:r>
              <a:rPr lang="en-US" b="1" dirty="0" smtClean="0"/>
              <a:t>The “secret place” is a private, secluded, intimate place (Matthew 6:5-6) that is surely not known by the enemy</a:t>
            </a:r>
          </a:p>
          <a:p>
            <a:r>
              <a:rPr lang="en-US" b="1" dirty="0" smtClean="0"/>
              <a:t>“El Elyon”</a:t>
            </a:r>
          </a:p>
          <a:p>
            <a:pPr lvl="1"/>
            <a:r>
              <a:rPr lang="en-US" b="1" dirty="0" smtClean="0"/>
              <a:t>God Most High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950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Psalm 91 – Security</vt:lpstr>
      <vt:lpstr>INTRODUCTION</vt:lpstr>
      <vt:lpstr>INTRODUCTION</vt:lpstr>
      <vt:lpstr>INTRODUCTION</vt:lpstr>
      <vt:lpstr>INTRODUCTION</vt:lpstr>
      <vt:lpstr>Verses 1-4 – Intro Thoughts</vt:lpstr>
      <vt:lpstr>Verses 1-4 – Intro Thoughts</vt:lpstr>
      <vt:lpstr>Verses 1-4 – Intro Thoughts</vt:lpstr>
      <vt:lpstr>Verses 1-4 – Intro Thoughts</vt:lpstr>
      <vt:lpstr>Verses 1-4 – Intro Thoughts</vt:lpstr>
      <vt:lpstr>Verses 1-4 – Intro Thoughts</vt:lpstr>
      <vt:lpstr>Verses 1-4 – Intro Thoughts</vt:lpstr>
      <vt:lpstr>Verses 1-4 – Intro Thoughts</vt:lpstr>
      <vt:lpstr>Verses 5-8 – No Fear</vt:lpstr>
      <vt:lpstr>Verses 5-8 – No Fear</vt:lpstr>
      <vt:lpstr>Verses 5-8 – No Fear</vt:lpstr>
      <vt:lpstr>Verses 5-8 – No Fear</vt:lpstr>
      <vt:lpstr>Verses 9-13 – Aid</vt:lpstr>
      <vt:lpstr>Verses 9-13 – Aid</vt:lpstr>
      <vt:lpstr>Verses 14-16 – Promises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Congdon</cp:lastModifiedBy>
  <cp:revision>23</cp:revision>
  <dcterms:created xsi:type="dcterms:W3CDTF">2015-05-30T17:53:26Z</dcterms:created>
  <dcterms:modified xsi:type="dcterms:W3CDTF">2015-09-13T21:59:30Z</dcterms:modified>
</cp:coreProperties>
</file>