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6" r:id="rId7"/>
    <p:sldId id="265" r:id="rId8"/>
    <p:sldId id="261" r:id="rId9"/>
    <p:sldId id="269" r:id="rId10"/>
    <p:sldId id="268" r:id="rId11"/>
    <p:sldId id="267" r:id="rId12"/>
    <p:sldId id="271" r:id="rId13"/>
    <p:sldId id="270" r:id="rId14"/>
    <p:sldId id="273" r:id="rId15"/>
    <p:sldId id="272" r:id="rId16"/>
    <p:sldId id="275" r:id="rId17"/>
    <p:sldId id="274" r:id="rId18"/>
    <p:sldId id="277" r:id="rId19"/>
    <p:sldId id="258" r:id="rId20"/>
    <p:sldId id="276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st_things_fir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7620000" cy="557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Back to Basics-First Things First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53340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2 Corinthians 8:1-5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Our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His youth</a:t>
            </a:r>
          </a:p>
          <a:p>
            <a:pPr lvl="1"/>
            <a:r>
              <a:rPr lang="en-US" b="1" dirty="0" smtClean="0"/>
              <a:t>Luke 2:41-49 – The family had fulfilled their resp.</a:t>
            </a:r>
          </a:p>
          <a:p>
            <a:pPr lvl="1"/>
            <a:r>
              <a:rPr lang="en-US" b="1" dirty="0" smtClean="0"/>
              <a:t>Jesus chose to first spend time in the temple</a:t>
            </a:r>
          </a:p>
          <a:p>
            <a:r>
              <a:rPr lang="en-US" b="1" dirty="0" smtClean="0"/>
              <a:t>In His Life</a:t>
            </a:r>
          </a:p>
          <a:p>
            <a:pPr lvl="1"/>
            <a:r>
              <a:rPr lang="en-US" b="1" dirty="0" smtClean="0"/>
              <a:t>Ministry – John 4:34; 6:38</a:t>
            </a:r>
          </a:p>
          <a:p>
            <a:pPr lvl="1"/>
            <a:r>
              <a:rPr lang="en-US" b="1" dirty="0" smtClean="0"/>
              <a:t>Sacrifice – Luke 9:51; Matthew 26:39, 42</a:t>
            </a:r>
          </a:p>
          <a:p>
            <a:r>
              <a:rPr lang="en-US" b="1" dirty="0" smtClean="0"/>
              <a:t>In His Death</a:t>
            </a:r>
          </a:p>
          <a:p>
            <a:pPr lvl="1"/>
            <a:r>
              <a:rPr lang="en-US" b="1" dirty="0" smtClean="0"/>
              <a:t>Hebrews 12:2,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 Christians, you’re not your own; God is </a:t>
            </a:r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1 Cor 6:19-20 – you have been bought w/a price</a:t>
            </a:r>
          </a:p>
          <a:p>
            <a:pPr lvl="1"/>
            <a:r>
              <a:rPr lang="en-US" b="1" dirty="0" smtClean="0"/>
              <a:t>Matt 6:33,  2 Cor. 8:5 – Command/results</a:t>
            </a:r>
          </a:p>
          <a:p>
            <a:pPr lvl="1"/>
            <a:r>
              <a:rPr lang="en-US" b="1" dirty="0" smtClean="0"/>
              <a:t>You’ve declared God first in your life, now behave like it!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 Christians, you’re not your own; God is </a:t>
            </a:r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1 Cor 6:19-20 – you have been bought w/a price</a:t>
            </a:r>
          </a:p>
          <a:p>
            <a:pPr lvl="1"/>
            <a:r>
              <a:rPr lang="en-US" b="1" dirty="0" smtClean="0"/>
              <a:t>Matt 6:33,  2 Cor. 8:5 – Command/results</a:t>
            </a:r>
          </a:p>
          <a:p>
            <a:pPr lvl="1"/>
            <a:r>
              <a:rPr lang="en-US" b="1" dirty="0" smtClean="0"/>
              <a:t>You’ve declared God first in your life, now behave like it!</a:t>
            </a:r>
            <a:endParaRPr lang="en-US" b="1" dirty="0" smtClean="0"/>
          </a:p>
          <a:p>
            <a:r>
              <a:rPr lang="en-US" b="1" dirty="0" smtClean="0"/>
              <a:t>Give God your will </a:t>
            </a:r>
            <a:r>
              <a:rPr lang="en-US" b="1" u="sng" dirty="0" smtClean="0"/>
              <a:t>first</a:t>
            </a:r>
          </a:p>
          <a:p>
            <a:pPr lvl="1"/>
            <a:r>
              <a:rPr lang="en-US" b="1" dirty="0" smtClean="0"/>
              <a:t>2 Corinthians 8:12</a:t>
            </a:r>
          </a:p>
          <a:p>
            <a:pPr lvl="1"/>
            <a:r>
              <a:rPr lang="en-US" b="1" dirty="0" smtClean="0"/>
              <a:t>OT ex: Exodus 35:5; 2 Chr. 29:5 (1 Sam 16:7)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Clea</a:t>
            </a:r>
            <a:r>
              <a:rPr lang="en-US" b="1" dirty="0" smtClean="0"/>
              <a:t>n </a:t>
            </a:r>
            <a:r>
              <a:rPr lang="en-US" b="1" u="sng" dirty="0" smtClean="0"/>
              <a:t>first</a:t>
            </a:r>
            <a:r>
              <a:rPr lang="en-US" b="1" dirty="0" smtClean="0"/>
              <a:t> the inside</a:t>
            </a:r>
          </a:p>
          <a:p>
            <a:pPr lvl="1"/>
            <a:r>
              <a:rPr lang="en-US" b="1" dirty="0" smtClean="0"/>
              <a:t>1 Peter 1:22-23 – By obeying the word</a:t>
            </a:r>
          </a:p>
          <a:p>
            <a:pPr lvl="1"/>
            <a:r>
              <a:rPr lang="en-US" b="1" dirty="0" smtClean="0"/>
              <a:t>Matt 23:26 – Not from the outside in</a:t>
            </a:r>
          </a:p>
          <a:p>
            <a:pPr lvl="1"/>
            <a:r>
              <a:rPr lang="en-US" b="1" dirty="0" smtClean="0"/>
              <a:t>Phil 4:8; 1 Tim 5:22 – Keep yourself that way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Clea</a:t>
            </a:r>
            <a:r>
              <a:rPr lang="en-US" b="1" dirty="0" smtClean="0"/>
              <a:t>n </a:t>
            </a:r>
            <a:r>
              <a:rPr lang="en-US" b="1" u="sng" dirty="0" smtClean="0"/>
              <a:t>first</a:t>
            </a:r>
            <a:r>
              <a:rPr lang="en-US" b="1" dirty="0" smtClean="0"/>
              <a:t> the inside</a:t>
            </a:r>
          </a:p>
          <a:p>
            <a:pPr lvl="1"/>
            <a:r>
              <a:rPr lang="en-US" b="1" dirty="0" smtClean="0"/>
              <a:t>1 Peter 1:22-23 – By obeying the word</a:t>
            </a:r>
          </a:p>
          <a:p>
            <a:pPr lvl="1"/>
            <a:r>
              <a:rPr lang="en-US" b="1" dirty="0" smtClean="0"/>
              <a:t>Matt 23:26 – Not from the outside in</a:t>
            </a:r>
          </a:p>
          <a:p>
            <a:pPr lvl="1"/>
            <a:r>
              <a:rPr lang="en-US" b="1" dirty="0" smtClean="0"/>
              <a:t>Phil 4:8; 1 Tim 5:22 – Keep yourself that way</a:t>
            </a:r>
            <a:endParaRPr lang="en-US" b="1" dirty="0" smtClean="0"/>
          </a:p>
          <a:p>
            <a:r>
              <a:rPr lang="en-US" b="1" dirty="0" smtClean="0"/>
              <a:t>Before you can help others, </a:t>
            </a:r>
            <a:r>
              <a:rPr lang="en-US" b="1" u="sng" dirty="0" smtClean="0"/>
              <a:t>first</a:t>
            </a:r>
            <a:r>
              <a:rPr lang="en-US" b="1" dirty="0" smtClean="0"/>
              <a:t>…</a:t>
            </a:r>
          </a:p>
          <a:p>
            <a:pPr lvl="1"/>
            <a:r>
              <a:rPr lang="en-US" b="1" dirty="0" smtClean="0"/>
              <a:t>Matt 7:3 – Speck/log (looking)</a:t>
            </a:r>
          </a:p>
          <a:p>
            <a:pPr lvl="1"/>
            <a:r>
              <a:rPr lang="en-US" b="1" dirty="0" smtClean="0"/>
              <a:t>Matt 7:4 – Saying</a:t>
            </a:r>
          </a:p>
          <a:p>
            <a:pPr lvl="1"/>
            <a:r>
              <a:rPr lang="en-US" b="1" dirty="0" smtClean="0"/>
              <a:t>Matt 7:5 – Acting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Before you “bring your offering,” </a:t>
            </a:r>
            <a:r>
              <a:rPr lang="en-US" b="1" u="sng" dirty="0" smtClean="0"/>
              <a:t>first</a:t>
            </a:r>
            <a:r>
              <a:rPr lang="en-US" b="1" dirty="0" smtClean="0"/>
              <a:t>…</a:t>
            </a:r>
          </a:p>
          <a:p>
            <a:pPr lvl="1"/>
            <a:r>
              <a:rPr lang="en-US" b="1" dirty="0" smtClean="0"/>
              <a:t>Matt 5:23-26 (The only place in Scripture…)</a:t>
            </a:r>
          </a:p>
          <a:p>
            <a:pPr lvl="1"/>
            <a:r>
              <a:rPr lang="en-US" b="1" dirty="0" smtClean="0"/>
              <a:t>For your own good </a:t>
            </a:r>
          </a:p>
          <a:p>
            <a:pPr lvl="1"/>
            <a:r>
              <a:rPr lang="en-US" b="1" dirty="0" smtClean="0"/>
              <a:t>Romans 12:18 – …with all men.</a:t>
            </a:r>
            <a:endParaRPr lang="en-US" b="1" dirty="0" smtClean="0"/>
          </a:p>
          <a:p>
            <a:endParaRPr lang="en-US" b="1" dirty="0" smtClean="0"/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Before you “bring your offering,” </a:t>
            </a:r>
            <a:r>
              <a:rPr lang="en-US" b="1" u="sng" dirty="0" smtClean="0"/>
              <a:t>first</a:t>
            </a:r>
            <a:r>
              <a:rPr lang="en-US" b="1" dirty="0" smtClean="0"/>
              <a:t>…</a:t>
            </a:r>
          </a:p>
          <a:p>
            <a:pPr lvl="1"/>
            <a:r>
              <a:rPr lang="en-US" b="1" dirty="0" smtClean="0"/>
              <a:t>Matt 5:23-26 (The only place in Scripture…)</a:t>
            </a:r>
          </a:p>
          <a:p>
            <a:pPr lvl="1"/>
            <a:r>
              <a:rPr lang="en-US" b="1" dirty="0" smtClean="0"/>
              <a:t>For your own good </a:t>
            </a:r>
          </a:p>
          <a:p>
            <a:pPr lvl="1"/>
            <a:r>
              <a:rPr lang="en-US" b="1" dirty="0" smtClean="0"/>
              <a:t>Romans 12:18 – …with all men.</a:t>
            </a:r>
            <a:endParaRPr lang="en-US" b="1" dirty="0" smtClean="0"/>
          </a:p>
          <a:p>
            <a:r>
              <a:rPr lang="en-US" b="1" dirty="0" smtClean="0"/>
              <a:t>In prayers, </a:t>
            </a:r>
            <a:r>
              <a:rPr lang="en-US" b="1" u="sng" dirty="0" smtClean="0"/>
              <a:t>first</a:t>
            </a:r>
            <a:r>
              <a:rPr lang="en-US" b="1" dirty="0" smtClean="0"/>
              <a:t>…</a:t>
            </a:r>
          </a:p>
          <a:p>
            <a:pPr lvl="1"/>
            <a:r>
              <a:rPr lang="en-US" b="1" dirty="0" smtClean="0"/>
              <a:t>1 Timothy 2:1-4 - …all men…</a:t>
            </a:r>
          </a:p>
          <a:p>
            <a:pPr lvl="1"/>
            <a:r>
              <a:rPr lang="en-US" b="1" dirty="0" smtClean="0"/>
              <a:t>…Including leaders…so that</a:t>
            </a:r>
          </a:p>
          <a:p>
            <a:pPr lvl="1"/>
            <a:r>
              <a:rPr lang="en-US" b="1" dirty="0" smtClean="0"/>
              <a:t>Enemies – Matthew 5:44</a:t>
            </a:r>
            <a:endParaRPr lang="en-US" b="1" dirty="0" smtClean="0"/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John 1:40-42 – He found </a:t>
            </a:r>
            <a:r>
              <a:rPr lang="en-US" b="1" u="sng" dirty="0" smtClean="0"/>
              <a:t>first</a:t>
            </a:r>
            <a:r>
              <a:rPr lang="en-US" b="1" dirty="0" smtClean="0"/>
              <a:t>…</a:t>
            </a:r>
          </a:p>
          <a:p>
            <a:pPr lvl="1"/>
            <a:r>
              <a:rPr lang="en-US" b="1" dirty="0" smtClean="0"/>
              <a:t>Notice: first </a:t>
            </a:r>
            <a:r>
              <a:rPr lang="en-US" b="1" u="sng" dirty="0" smtClean="0"/>
              <a:t>after</a:t>
            </a:r>
            <a:r>
              <a:rPr lang="en-US" b="1" dirty="0" smtClean="0"/>
              <a:t> following Him (verse 39)</a:t>
            </a:r>
          </a:p>
          <a:p>
            <a:pPr lvl="1"/>
            <a:r>
              <a:rPr lang="en-US" b="1" dirty="0" smtClean="0"/>
              <a:t>This must be a top priority for us, even today</a:t>
            </a:r>
          </a:p>
          <a:p>
            <a:pPr lvl="1"/>
            <a:r>
              <a:rPr lang="en-US" b="1" dirty="0" smtClean="0"/>
              <a:t>1 Timothy 4:16; 2 Timothy 2:2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John 1:40-42 – He found </a:t>
            </a:r>
            <a:r>
              <a:rPr lang="en-US" b="1" u="sng" dirty="0" smtClean="0"/>
              <a:t>first</a:t>
            </a:r>
            <a:r>
              <a:rPr lang="en-US" b="1" dirty="0" smtClean="0"/>
              <a:t>…</a:t>
            </a:r>
          </a:p>
          <a:p>
            <a:pPr lvl="1"/>
            <a:r>
              <a:rPr lang="en-US" b="1" dirty="0" smtClean="0"/>
              <a:t>Notice: first </a:t>
            </a:r>
            <a:r>
              <a:rPr lang="en-US" b="1" u="sng" dirty="0" smtClean="0"/>
              <a:t>after</a:t>
            </a:r>
            <a:r>
              <a:rPr lang="en-US" b="1" dirty="0" smtClean="0"/>
              <a:t> following Him (verse 39)</a:t>
            </a:r>
          </a:p>
          <a:p>
            <a:pPr lvl="1"/>
            <a:r>
              <a:rPr lang="en-US" b="1" dirty="0" smtClean="0"/>
              <a:t>This must be a top priority for us, even today</a:t>
            </a:r>
          </a:p>
          <a:p>
            <a:pPr lvl="1"/>
            <a:r>
              <a:rPr lang="en-US" b="1" dirty="0" smtClean="0"/>
              <a:t>1 Timothy 4:16; 2 Timothy 2:2</a:t>
            </a:r>
            <a:endParaRPr lang="en-US" b="1" dirty="0" smtClean="0"/>
          </a:p>
          <a:p>
            <a:r>
              <a:rPr lang="en-US" b="1" dirty="0" smtClean="0"/>
              <a:t>In our responsibilities (1 Timothy 5:3-8)</a:t>
            </a:r>
          </a:p>
          <a:p>
            <a:pPr lvl="1"/>
            <a:r>
              <a:rPr lang="en-US" b="1" dirty="0" smtClean="0"/>
              <a:t>With our own family</a:t>
            </a:r>
          </a:p>
          <a:p>
            <a:pPr lvl="1"/>
            <a:r>
              <a:rPr lang="en-US" b="1" dirty="0" smtClean="0"/>
              <a:t>In our jobs (2 Thessalonians 3:10)</a:t>
            </a:r>
          </a:p>
          <a:p>
            <a:pPr lvl="1"/>
            <a:r>
              <a:rPr lang="en-US" b="1" dirty="0" smtClean="0"/>
              <a:t>Ephesians 4:28 etc.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could go on and on</a:t>
            </a:r>
          </a:p>
          <a:p>
            <a:r>
              <a:rPr lang="en-US" b="1" dirty="0" smtClean="0"/>
              <a:t>You’ll see a pattern/progression here</a:t>
            </a:r>
          </a:p>
          <a:p>
            <a:pPr lvl="1"/>
            <a:r>
              <a:rPr lang="en-US" b="1" dirty="0" smtClean="0"/>
              <a:t>Spiritual before material</a:t>
            </a:r>
          </a:p>
          <a:p>
            <a:pPr lvl="1"/>
            <a:r>
              <a:rPr lang="en-US" b="1" dirty="0" smtClean="0"/>
              <a:t>Others before self</a:t>
            </a:r>
          </a:p>
          <a:p>
            <a:pPr lvl="1"/>
            <a:r>
              <a:rPr lang="en-US" b="1" dirty="0" smtClean="0"/>
              <a:t>God above all</a:t>
            </a:r>
          </a:p>
          <a:p>
            <a:r>
              <a:rPr lang="en-US" b="1" dirty="0" smtClean="0"/>
              <a:t>Ask yourself “Am I putting first things first?”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“First Things First”</a:t>
            </a:r>
          </a:p>
          <a:p>
            <a:pPr lvl="1"/>
            <a:r>
              <a:rPr lang="en-US" b="1" dirty="0" smtClean="0"/>
              <a:t>Have you ever used this phrase with someone?</a:t>
            </a:r>
          </a:p>
          <a:p>
            <a:pPr lvl="1"/>
            <a:r>
              <a:rPr lang="en-US" b="1" dirty="0" smtClean="0"/>
              <a:t>Or, had it used on you?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could go on and on</a:t>
            </a:r>
          </a:p>
          <a:p>
            <a:r>
              <a:rPr lang="en-US" b="1" dirty="0" smtClean="0"/>
              <a:t>You’ll see a pattern/progression here</a:t>
            </a:r>
          </a:p>
          <a:p>
            <a:pPr lvl="1"/>
            <a:r>
              <a:rPr lang="en-US" b="1" dirty="0" smtClean="0"/>
              <a:t>Spiritual before material</a:t>
            </a:r>
          </a:p>
          <a:p>
            <a:pPr lvl="1"/>
            <a:r>
              <a:rPr lang="en-US" b="1" dirty="0" smtClean="0"/>
              <a:t>Others before self</a:t>
            </a:r>
          </a:p>
          <a:p>
            <a:pPr lvl="1"/>
            <a:r>
              <a:rPr lang="en-US" b="1" dirty="0" smtClean="0"/>
              <a:t>God above all</a:t>
            </a:r>
          </a:p>
          <a:p>
            <a:r>
              <a:rPr lang="en-US" b="1" dirty="0" smtClean="0"/>
              <a:t>Ask yourself “Am I putting first things first?”</a:t>
            </a:r>
          </a:p>
          <a:p>
            <a:r>
              <a:rPr lang="en-US" b="1" dirty="0" smtClean="0"/>
              <a:t>Grow through practice (Hebrews 5:13-14)</a:t>
            </a:r>
          </a:p>
          <a:p>
            <a:pPr lvl="1"/>
            <a:r>
              <a:rPr lang="en-US" b="1" dirty="0" smtClean="0"/>
              <a:t>Good v bad is relatively easy</a:t>
            </a:r>
          </a:p>
          <a:p>
            <a:pPr lvl="1"/>
            <a:r>
              <a:rPr lang="en-US" b="1" dirty="0" smtClean="0"/>
              <a:t>Good v Better is often more difficult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“First Things First”</a:t>
            </a:r>
          </a:p>
          <a:p>
            <a:pPr lvl="1"/>
            <a:r>
              <a:rPr lang="en-US" b="1" dirty="0" smtClean="0"/>
              <a:t>Have you ever used this phrase with someone?</a:t>
            </a:r>
          </a:p>
          <a:p>
            <a:pPr lvl="1"/>
            <a:r>
              <a:rPr lang="en-US" b="1" dirty="0" smtClean="0"/>
              <a:t>Or, had it used on you?</a:t>
            </a:r>
            <a:endParaRPr lang="en-US" b="1" dirty="0" smtClean="0"/>
          </a:p>
          <a:p>
            <a:r>
              <a:rPr lang="en-US" b="1" dirty="0" smtClean="0"/>
              <a:t>It just means</a:t>
            </a:r>
          </a:p>
          <a:p>
            <a:pPr lvl="1"/>
            <a:r>
              <a:rPr lang="en-US" b="1" dirty="0" smtClean="0"/>
              <a:t>Don’t get ahead of yourself, you should prioritize, put things in order, think things through…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“First Things First”</a:t>
            </a:r>
          </a:p>
          <a:p>
            <a:pPr lvl="1"/>
            <a:r>
              <a:rPr lang="en-US" b="1" dirty="0" smtClean="0"/>
              <a:t>Have you ever used this phrase with someone?</a:t>
            </a:r>
          </a:p>
          <a:p>
            <a:pPr lvl="1"/>
            <a:r>
              <a:rPr lang="en-US" b="1" dirty="0" smtClean="0"/>
              <a:t>Or, had it used on you?</a:t>
            </a:r>
            <a:endParaRPr lang="en-US" b="1" dirty="0" smtClean="0"/>
          </a:p>
          <a:p>
            <a:r>
              <a:rPr lang="en-US" b="1" dirty="0" smtClean="0"/>
              <a:t>It just means</a:t>
            </a:r>
          </a:p>
          <a:p>
            <a:pPr lvl="1"/>
            <a:r>
              <a:rPr lang="en-US" b="1" dirty="0" smtClean="0"/>
              <a:t>Don’t get ahead of yourself, you should prioritize, put things in order, think things through…</a:t>
            </a:r>
            <a:endParaRPr lang="en-US" b="1" dirty="0" smtClean="0"/>
          </a:p>
          <a:p>
            <a:r>
              <a:rPr lang="en-US" b="1" dirty="0" smtClean="0"/>
              <a:t>Some reasons</a:t>
            </a:r>
          </a:p>
          <a:p>
            <a:pPr lvl="1"/>
            <a:r>
              <a:rPr lang="en-US" b="1" dirty="0" smtClean="0"/>
              <a:t>Too much enthusiasm</a:t>
            </a:r>
          </a:p>
          <a:p>
            <a:pPr lvl="1"/>
            <a:r>
              <a:rPr lang="en-US" b="1" dirty="0" smtClean="0"/>
              <a:t>Not enough information</a:t>
            </a:r>
          </a:p>
          <a:p>
            <a:pPr lvl="1"/>
            <a:r>
              <a:rPr lang="en-US" b="1" dirty="0" smtClean="0"/>
              <a:t>Immaturity,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 has much to say about this in the Bible</a:t>
            </a:r>
          </a:p>
          <a:p>
            <a:pPr lvl="1"/>
            <a:r>
              <a:rPr lang="en-US" b="1" dirty="0" smtClean="0"/>
              <a:t>Things must be done at their proper time</a:t>
            </a:r>
          </a:p>
          <a:p>
            <a:pPr lvl="1"/>
            <a:r>
              <a:rPr lang="en-US" b="1" dirty="0" smtClean="0"/>
              <a:t>And, in their proper order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 has much to say about this in the Bible</a:t>
            </a:r>
          </a:p>
          <a:p>
            <a:pPr lvl="1"/>
            <a:r>
              <a:rPr lang="en-US" b="1" dirty="0" smtClean="0"/>
              <a:t>Things must be done at their proper time</a:t>
            </a:r>
          </a:p>
          <a:p>
            <a:pPr lvl="1"/>
            <a:r>
              <a:rPr lang="en-US" b="1" dirty="0" smtClean="0"/>
              <a:t>And, in their proper order</a:t>
            </a:r>
            <a:endParaRPr lang="en-US" b="1" dirty="0" smtClean="0"/>
          </a:p>
        </p:txBody>
      </p:sp>
      <p:pic>
        <p:nvPicPr>
          <p:cNvPr id="4" name="Picture 3" descr="51b84cd48a45edee4032d8fd1f639d2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2800"/>
            <a:ext cx="91440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God has much to say about this in the Bible</a:t>
            </a:r>
          </a:p>
          <a:p>
            <a:pPr lvl="1"/>
            <a:r>
              <a:rPr lang="en-US" b="1" dirty="0" smtClean="0"/>
              <a:t>Things must be done at their proper time</a:t>
            </a:r>
          </a:p>
          <a:p>
            <a:pPr lvl="1"/>
            <a:r>
              <a:rPr lang="en-US" b="1" dirty="0" smtClean="0"/>
              <a:t>And, in their proper order</a:t>
            </a:r>
            <a:endParaRPr lang="en-US" b="1" dirty="0" smtClean="0"/>
          </a:p>
          <a:p>
            <a:r>
              <a:rPr lang="en-US" b="1" dirty="0" smtClean="0"/>
              <a:t>We, as Christians, need to consider these things</a:t>
            </a:r>
          </a:p>
          <a:p>
            <a:pPr lvl="1"/>
            <a:r>
              <a:rPr lang="en-US" b="1" dirty="0" smtClean="0"/>
              <a:t>It’ll make our lives easier</a:t>
            </a:r>
          </a:p>
          <a:p>
            <a:pPr lvl="1"/>
            <a:r>
              <a:rPr lang="en-US" b="1" dirty="0" smtClean="0"/>
              <a:t>W</a:t>
            </a:r>
            <a:r>
              <a:rPr lang="en-US" b="1" dirty="0" smtClean="0"/>
              <a:t>e’ll have less frustration</a:t>
            </a:r>
          </a:p>
          <a:p>
            <a:pPr lvl="1"/>
            <a:r>
              <a:rPr lang="en-US" b="1" dirty="0" smtClean="0"/>
              <a:t>We’ll be a good example for others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Our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His youth</a:t>
            </a:r>
          </a:p>
          <a:p>
            <a:pPr lvl="1"/>
            <a:r>
              <a:rPr lang="en-US" b="1" dirty="0" smtClean="0"/>
              <a:t>Luke 2:41-49 – The family had fulfilled their resp.</a:t>
            </a:r>
          </a:p>
          <a:p>
            <a:pPr lvl="1"/>
            <a:r>
              <a:rPr lang="en-US" b="1" dirty="0" smtClean="0"/>
              <a:t>Jesus chose to first spend time in the temple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Our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His youth</a:t>
            </a:r>
          </a:p>
          <a:p>
            <a:pPr lvl="1"/>
            <a:r>
              <a:rPr lang="en-US" b="1" dirty="0" smtClean="0"/>
              <a:t>Luke 2:41-49 – The family had fulfilled their resp.</a:t>
            </a:r>
          </a:p>
          <a:p>
            <a:pPr lvl="1"/>
            <a:r>
              <a:rPr lang="en-US" b="1" dirty="0" smtClean="0"/>
              <a:t>Jesus chose to first spend time in the temple</a:t>
            </a:r>
          </a:p>
          <a:p>
            <a:r>
              <a:rPr lang="en-US" b="1" dirty="0" smtClean="0"/>
              <a:t>In His Life</a:t>
            </a:r>
          </a:p>
          <a:p>
            <a:pPr lvl="1"/>
            <a:r>
              <a:rPr lang="en-US" b="1" dirty="0" smtClean="0"/>
              <a:t>Ministry – John 4:34; 6:38</a:t>
            </a:r>
          </a:p>
          <a:p>
            <a:pPr lvl="1"/>
            <a:r>
              <a:rPr lang="en-US" b="1" dirty="0" smtClean="0"/>
              <a:t>Sacrifice – Luke 9:51; Matthew 26:39, 42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840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Back to Basics-First Things First</vt:lpstr>
      <vt:lpstr>INTRODUCTION</vt:lpstr>
      <vt:lpstr>INTRODUCTION</vt:lpstr>
      <vt:lpstr>INTRODUCTION</vt:lpstr>
      <vt:lpstr>INTRODUCTION</vt:lpstr>
      <vt:lpstr>INTRODUCTION</vt:lpstr>
      <vt:lpstr>INTRODUCTION</vt:lpstr>
      <vt:lpstr>Jesus, Our Example</vt:lpstr>
      <vt:lpstr>Jesus, Our Example</vt:lpstr>
      <vt:lpstr>Jesus, Our Example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28</cp:revision>
  <dcterms:created xsi:type="dcterms:W3CDTF">2015-05-30T17:53:26Z</dcterms:created>
  <dcterms:modified xsi:type="dcterms:W3CDTF">2015-09-13T14:20:04Z</dcterms:modified>
</cp:coreProperties>
</file>