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90" r:id="rId6"/>
    <p:sldId id="316" r:id="rId7"/>
    <p:sldId id="315" r:id="rId8"/>
    <p:sldId id="292" r:id="rId9"/>
    <p:sldId id="317" r:id="rId10"/>
    <p:sldId id="295" r:id="rId11"/>
    <p:sldId id="318" r:id="rId12"/>
    <p:sldId id="319" r:id="rId13"/>
    <p:sldId id="287" r:id="rId14"/>
    <p:sldId id="321" r:id="rId15"/>
    <p:sldId id="320" r:id="rId16"/>
    <p:sldId id="296" r:id="rId17"/>
    <p:sldId id="322" r:id="rId18"/>
    <p:sldId id="302" r:id="rId19"/>
    <p:sldId id="303" r:id="rId20"/>
    <p:sldId id="304" r:id="rId21"/>
    <p:sldId id="305" r:id="rId22"/>
    <p:sldId id="306" r:id="rId23"/>
    <p:sldId id="283" r:id="rId24"/>
    <p:sldId id="261" r:id="rId25"/>
    <p:sldId id="312" r:id="rId26"/>
    <p:sldId id="313" r:id="rId27"/>
    <p:sldId id="314" r:id="rId28"/>
    <p:sldId id="264" r:id="rId29"/>
    <p:sldId id="324" r:id="rId30"/>
    <p:sldId id="323" r:id="rId31"/>
    <p:sldId id="284" r:id="rId32"/>
    <p:sldId id="26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-quiet.jpg"/>
          <p:cNvPicPr>
            <a:picLocks noChangeAspect="1"/>
          </p:cNvPicPr>
          <p:nvPr/>
        </p:nvPicPr>
        <p:blipFill>
          <a:blip r:embed="rId2" cstate="print"/>
          <a:srcRect l="4967" t="3988" r="3797" b="5375"/>
          <a:stretch>
            <a:fillRect/>
          </a:stretch>
        </p:blipFill>
        <p:spPr>
          <a:xfrm>
            <a:off x="3200400" y="1295400"/>
            <a:ext cx="5943600" cy="556260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4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A Time To Be Silent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4038600" cy="1752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Ecclesiastes </a:t>
            </a:r>
            <a:r>
              <a:rPr lang="en-US" sz="6000" b="1" dirty="0" smtClean="0">
                <a:solidFill>
                  <a:schemeClr val="tx1"/>
                </a:solidFill>
              </a:rPr>
              <a:t>3:1-8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silence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To listen to faint noises/whispers</a:t>
            </a:r>
          </a:p>
          <a:p>
            <a:pPr lvl="1"/>
            <a:r>
              <a:rPr lang="en-US" b="1" dirty="0" smtClean="0"/>
              <a:t>Ask/Tell others to hush 	– </a:t>
            </a:r>
            <a:r>
              <a:rPr lang="en-US" b="1" dirty="0"/>
              <a:t>H</a:t>
            </a:r>
            <a:r>
              <a:rPr lang="en-US" b="1" dirty="0" smtClean="0"/>
              <a:t>old breath</a:t>
            </a:r>
          </a:p>
          <a:p>
            <a:pPr lvl="1"/>
            <a:r>
              <a:rPr lang="en-US" b="1" dirty="0" smtClean="0"/>
              <a:t>On TV </a:t>
            </a:r>
            <a:r>
              <a:rPr lang="en-US" b="1" dirty="0" smtClean="0"/>
              <a:t>– listening to tumblers on a </a:t>
            </a:r>
            <a:r>
              <a:rPr lang="en-US" b="1" dirty="0" smtClean="0"/>
              <a:t>lock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silence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To listen to faint noises/whispers</a:t>
            </a:r>
          </a:p>
          <a:p>
            <a:pPr lvl="1"/>
            <a:r>
              <a:rPr lang="en-US" b="1" dirty="0" smtClean="0"/>
              <a:t>Ask/Tell others to hush 	– </a:t>
            </a:r>
            <a:r>
              <a:rPr lang="en-US" b="1" dirty="0"/>
              <a:t>H</a:t>
            </a:r>
            <a:r>
              <a:rPr lang="en-US" b="1" dirty="0" smtClean="0"/>
              <a:t>old breath</a:t>
            </a:r>
          </a:p>
          <a:p>
            <a:pPr lvl="1"/>
            <a:r>
              <a:rPr lang="en-US" b="1" dirty="0" smtClean="0"/>
              <a:t>On TV </a:t>
            </a:r>
            <a:r>
              <a:rPr lang="en-US" b="1" dirty="0" smtClean="0"/>
              <a:t>– listening to tumblers on a lock</a:t>
            </a:r>
          </a:p>
          <a:p>
            <a:r>
              <a:rPr lang="en-US" b="1" dirty="0" smtClean="0"/>
              <a:t>When we don’t know WHAT to say</a:t>
            </a:r>
          </a:p>
          <a:p>
            <a:pPr lvl="1"/>
            <a:r>
              <a:rPr lang="en-US" b="1" dirty="0" smtClean="0"/>
              <a:t>Funeral, mourning, terminal illness</a:t>
            </a:r>
          </a:p>
          <a:p>
            <a:pPr lvl="1"/>
            <a:r>
              <a:rPr lang="en-US" b="1" dirty="0" smtClean="0"/>
              <a:t>(Many </a:t>
            </a:r>
            <a:r>
              <a:rPr lang="en-US" b="1" dirty="0" smtClean="0"/>
              <a:t>times done </a:t>
            </a:r>
            <a:r>
              <a:rPr lang="en-US" b="1" dirty="0" smtClean="0"/>
              <a:t>wrong/misinterpreted)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silence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To listen to faint noises/whispers</a:t>
            </a:r>
          </a:p>
          <a:p>
            <a:pPr lvl="1"/>
            <a:r>
              <a:rPr lang="en-US" b="1" dirty="0" smtClean="0"/>
              <a:t>Ask/Tell others to hush 	– </a:t>
            </a:r>
            <a:r>
              <a:rPr lang="en-US" b="1" dirty="0"/>
              <a:t>H</a:t>
            </a:r>
            <a:r>
              <a:rPr lang="en-US" b="1" dirty="0" smtClean="0"/>
              <a:t>old breath</a:t>
            </a:r>
          </a:p>
          <a:p>
            <a:pPr lvl="1"/>
            <a:r>
              <a:rPr lang="en-US" b="1" dirty="0" smtClean="0"/>
              <a:t>On TV </a:t>
            </a:r>
            <a:r>
              <a:rPr lang="en-US" b="1" dirty="0" smtClean="0"/>
              <a:t>– listening to tumblers on a lock</a:t>
            </a:r>
          </a:p>
          <a:p>
            <a:r>
              <a:rPr lang="en-US" b="1" dirty="0" smtClean="0"/>
              <a:t>When we don’t know WHAT to say</a:t>
            </a:r>
          </a:p>
          <a:p>
            <a:pPr lvl="1"/>
            <a:r>
              <a:rPr lang="en-US" b="1" dirty="0" smtClean="0"/>
              <a:t>Funeral, mourning, terminal illness</a:t>
            </a:r>
          </a:p>
          <a:p>
            <a:pPr lvl="1"/>
            <a:r>
              <a:rPr lang="en-US" b="1" dirty="0" smtClean="0"/>
              <a:t>(Many </a:t>
            </a:r>
            <a:r>
              <a:rPr lang="en-US" b="1" dirty="0" smtClean="0"/>
              <a:t>times done </a:t>
            </a:r>
            <a:r>
              <a:rPr lang="en-US" b="1" dirty="0" smtClean="0"/>
              <a:t>wrong/misinterpreted)</a:t>
            </a:r>
            <a:endParaRPr lang="en-US" b="1" dirty="0" smtClean="0"/>
          </a:p>
          <a:p>
            <a:r>
              <a:rPr lang="en-US" b="1" dirty="0" smtClean="0"/>
              <a:t>As a punishment</a:t>
            </a:r>
          </a:p>
          <a:p>
            <a:pPr lvl="1"/>
            <a:r>
              <a:rPr lang="en-US" b="1" dirty="0" smtClean="0"/>
              <a:t>Silent </a:t>
            </a:r>
            <a:r>
              <a:rPr lang="en-US" b="1" dirty="0" smtClean="0"/>
              <a:t>treatment</a:t>
            </a:r>
            <a:endParaRPr lang="en-US" b="1" dirty="0" smtClean="0"/>
          </a:p>
          <a:p>
            <a:pPr lvl="1"/>
            <a:r>
              <a:rPr lang="en-US" b="1" dirty="0" smtClean="0"/>
              <a:t>Outcast 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</a:t>
            </a:r>
            <a:r>
              <a:rPr lang="en-US" b="1" dirty="0" smtClean="0"/>
              <a:t>know we must </a:t>
            </a:r>
            <a:r>
              <a:rPr lang="en-US" b="1" dirty="0" smtClean="0"/>
              <a:t>heed the words of Jesus</a:t>
            </a:r>
          </a:p>
          <a:p>
            <a:pPr lvl="1"/>
            <a:r>
              <a:rPr lang="en-US" b="1" dirty="0" smtClean="0"/>
              <a:t>The same One who spoke the universe into existence is speaking</a:t>
            </a:r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Red-letter editions” of the </a:t>
            </a:r>
            <a:r>
              <a:rPr lang="en-US" b="1" dirty="0" smtClean="0"/>
              <a:t>Bible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</a:t>
            </a:r>
            <a:r>
              <a:rPr lang="en-US" b="1" dirty="0" smtClean="0"/>
              <a:t>know we must </a:t>
            </a:r>
            <a:r>
              <a:rPr lang="en-US" b="1" dirty="0" smtClean="0"/>
              <a:t>heed the words of Jesus</a:t>
            </a:r>
          </a:p>
          <a:p>
            <a:pPr lvl="1"/>
            <a:r>
              <a:rPr lang="en-US" b="1" dirty="0" smtClean="0"/>
              <a:t>The same One who spoke the universe into existence is speaking</a:t>
            </a:r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Red-letter editions” of the Bible</a:t>
            </a:r>
          </a:p>
          <a:p>
            <a:pPr lvl="1"/>
            <a:r>
              <a:rPr lang="en-US" b="1" dirty="0" smtClean="0"/>
              <a:t>They are words of life</a:t>
            </a:r>
          </a:p>
          <a:p>
            <a:pPr lvl="1"/>
            <a:r>
              <a:rPr lang="en-US" b="1" dirty="0" smtClean="0"/>
              <a:t>They are truth</a:t>
            </a:r>
          </a:p>
          <a:p>
            <a:pPr lvl="1"/>
            <a:r>
              <a:rPr lang="en-US" b="1" dirty="0" smtClean="0"/>
              <a:t>They are the “sword of the Spirit”</a:t>
            </a:r>
          </a:p>
          <a:p>
            <a:pPr lvl="1"/>
            <a:r>
              <a:rPr lang="en-US" b="1" dirty="0" smtClean="0"/>
              <a:t>They are </a:t>
            </a:r>
            <a:r>
              <a:rPr lang="en-US" b="1" dirty="0" smtClean="0"/>
              <a:t>powerful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</a:t>
            </a:r>
            <a:r>
              <a:rPr lang="en-US" b="1" dirty="0" smtClean="0"/>
              <a:t>know we must </a:t>
            </a:r>
            <a:r>
              <a:rPr lang="en-US" b="1" dirty="0" smtClean="0"/>
              <a:t>heed the words of Jesus</a:t>
            </a:r>
          </a:p>
          <a:p>
            <a:pPr lvl="1"/>
            <a:r>
              <a:rPr lang="en-US" b="1" dirty="0" smtClean="0"/>
              <a:t>The same One who spoke the universe into existence is speaking</a:t>
            </a:r>
          </a:p>
          <a:p>
            <a:pPr lvl="1"/>
            <a:r>
              <a:rPr lang="en-US" b="1" dirty="0" smtClean="0"/>
              <a:t>“</a:t>
            </a:r>
            <a:r>
              <a:rPr lang="en-US" b="1" dirty="0" smtClean="0"/>
              <a:t>Red-letter editions” of the Bible</a:t>
            </a:r>
          </a:p>
          <a:p>
            <a:pPr lvl="1"/>
            <a:r>
              <a:rPr lang="en-US" b="1" dirty="0" smtClean="0"/>
              <a:t>They are words of life</a:t>
            </a:r>
          </a:p>
          <a:p>
            <a:pPr lvl="1"/>
            <a:r>
              <a:rPr lang="en-US" b="1" dirty="0" smtClean="0"/>
              <a:t>They are truth</a:t>
            </a:r>
          </a:p>
          <a:p>
            <a:pPr lvl="1"/>
            <a:r>
              <a:rPr lang="en-US" b="1" dirty="0" smtClean="0"/>
              <a:t>They are the “sword of the Spirit”</a:t>
            </a:r>
          </a:p>
          <a:p>
            <a:pPr lvl="1"/>
            <a:r>
              <a:rPr lang="en-US" b="1" dirty="0" smtClean="0"/>
              <a:t>They are powerful</a:t>
            </a:r>
          </a:p>
          <a:p>
            <a:r>
              <a:rPr lang="en-US" b="1" dirty="0" smtClean="0"/>
              <a:t>We </a:t>
            </a:r>
            <a:r>
              <a:rPr lang="en-US" b="1" dirty="0" smtClean="0"/>
              <a:t>must also heed His silence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Was a master teacher (Rabbi, Rabboni)</a:t>
            </a:r>
          </a:p>
          <a:p>
            <a:pPr lvl="1"/>
            <a:r>
              <a:rPr lang="en-US" b="1" dirty="0" smtClean="0"/>
              <a:t>Requires illustrations – parables, similes, etc.</a:t>
            </a:r>
          </a:p>
          <a:p>
            <a:pPr lvl="1"/>
            <a:r>
              <a:rPr lang="en-US" b="1" dirty="0" smtClean="0"/>
              <a:t>Also requires the effective use of silence</a:t>
            </a:r>
          </a:p>
          <a:p>
            <a:pPr lvl="1"/>
            <a:r>
              <a:rPr lang="en-US" b="1" dirty="0" smtClean="0"/>
              <a:t>Jesus had control over </a:t>
            </a:r>
            <a:r>
              <a:rPr lang="en-US" b="1" dirty="0" smtClean="0"/>
              <a:t>both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Was a master teacher (Rabbi, Rabboni)</a:t>
            </a:r>
          </a:p>
          <a:p>
            <a:pPr lvl="1"/>
            <a:r>
              <a:rPr lang="en-US" b="1" dirty="0" smtClean="0"/>
              <a:t>Requires illustrations – parables, similes, etc.</a:t>
            </a:r>
          </a:p>
          <a:p>
            <a:pPr lvl="1"/>
            <a:r>
              <a:rPr lang="en-US" b="1" dirty="0" smtClean="0"/>
              <a:t>Also requires the effective use of silence</a:t>
            </a:r>
          </a:p>
          <a:p>
            <a:pPr lvl="1"/>
            <a:r>
              <a:rPr lang="en-US" b="1" dirty="0" smtClean="0"/>
              <a:t>Jesus had control over both</a:t>
            </a:r>
          </a:p>
          <a:p>
            <a:r>
              <a:rPr lang="en-US" b="1" dirty="0" smtClean="0"/>
              <a:t>There are at least 6 occasions where the Scriptures tell us that Jesus kept silent</a:t>
            </a:r>
          </a:p>
          <a:p>
            <a:pPr lvl="1"/>
            <a:r>
              <a:rPr lang="en-US" b="1" dirty="0" smtClean="0"/>
              <a:t>Future sermon specifically on this</a:t>
            </a:r>
          </a:p>
          <a:p>
            <a:pPr lvl="1"/>
            <a:r>
              <a:rPr lang="en-US" b="1" dirty="0" smtClean="0"/>
              <a:t>Today, we’ll look at a couple of occasions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15:21-28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Only time recorded where Jesus leaves the borders of Israel</a:t>
            </a:r>
          </a:p>
          <a:p>
            <a:r>
              <a:rPr lang="en-US" b="1" dirty="0" smtClean="0"/>
              <a:t>He knew why He was there, even if no one else (including the woman/apostles) didn’t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15:21-28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Only time recorded where Jesus leaves the borders of Israel</a:t>
            </a:r>
          </a:p>
          <a:p>
            <a:r>
              <a:rPr lang="en-US" b="1" dirty="0" smtClean="0"/>
              <a:t>He knew why He was there, even if no one else (including the woman/apostles) didn’t</a:t>
            </a:r>
          </a:p>
          <a:p>
            <a:r>
              <a:rPr lang="en-US" b="1" dirty="0" smtClean="0"/>
              <a:t>A teacher is silent </a:t>
            </a:r>
            <a:r>
              <a:rPr lang="en-US" b="1" dirty="0"/>
              <a:t>d</a:t>
            </a:r>
            <a:r>
              <a:rPr lang="en-US" b="1" dirty="0" smtClean="0"/>
              <a:t>uring the students’ exam</a:t>
            </a:r>
          </a:p>
          <a:p>
            <a:r>
              <a:rPr lang="en-US" b="1" dirty="0" smtClean="0"/>
              <a:t>The </a:t>
            </a:r>
            <a:r>
              <a:rPr lang="en-US" b="1" dirty="0" smtClean="0"/>
              <a:t>apostles didn’t know a lot of things</a:t>
            </a:r>
            <a:endParaRPr lang="en-US" b="1" dirty="0" smtClean="0"/>
          </a:p>
          <a:p>
            <a:pPr lvl="1"/>
            <a:r>
              <a:rPr lang="en-US" b="1" dirty="0" smtClean="0"/>
              <a:t>Children – Matthew 19:13-15</a:t>
            </a:r>
          </a:p>
          <a:p>
            <a:pPr lvl="1"/>
            <a:r>
              <a:rPr lang="en-US" b="1" dirty="0" smtClean="0"/>
              <a:t>The Kingdom – Matthew 20:20-28</a:t>
            </a:r>
          </a:p>
          <a:p>
            <a:pPr lvl="1"/>
            <a:r>
              <a:rPr lang="en-US" b="1" dirty="0" smtClean="0"/>
              <a:t>Others – Luke 9:49-50; John 10:14-16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Ecclesiastes </a:t>
            </a:r>
            <a:r>
              <a:rPr lang="en-US" b="1" dirty="0" smtClean="0"/>
              <a:t>3:7 </a:t>
            </a:r>
            <a:endParaRPr lang="en-US" b="1" dirty="0" smtClean="0"/>
          </a:p>
          <a:p>
            <a:pPr lvl="1"/>
            <a:r>
              <a:rPr lang="en-US" b="1" dirty="0" smtClean="0"/>
              <a:t>“…a </a:t>
            </a:r>
            <a:r>
              <a:rPr lang="en-US" b="1" dirty="0" smtClean="0"/>
              <a:t>time to be silent, and a time to speak</a:t>
            </a:r>
            <a:r>
              <a:rPr lang="en-US" b="1" dirty="0" smtClean="0"/>
              <a:t>.”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15:21-28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extent of God’s mercy/grace</a:t>
            </a:r>
          </a:p>
          <a:p>
            <a:pPr lvl="1"/>
            <a:r>
              <a:rPr lang="en-US" b="1" dirty="0" smtClean="0"/>
              <a:t>Cf Jonah/Nahum/Obadiah, etc.</a:t>
            </a:r>
          </a:p>
          <a:p>
            <a:pPr lvl="1"/>
            <a:r>
              <a:rPr lang="en-US" b="1" dirty="0" smtClean="0"/>
              <a:t>She was a Gentile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15:21-28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extent of God’s mercy/grace</a:t>
            </a:r>
          </a:p>
          <a:p>
            <a:pPr lvl="1"/>
            <a:r>
              <a:rPr lang="en-US" b="1" dirty="0" smtClean="0"/>
              <a:t>Cf Jonah/Nahum/Obadiah, etc.</a:t>
            </a:r>
          </a:p>
          <a:p>
            <a:pPr lvl="1"/>
            <a:r>
              <a:rPr lang="en-US" b="1" dirty="0" smtClean="0"/>
              <a:t>She was a Gentile</a:t>
            </a:r>
          </a:p>
          <a:p>
            <a:r>
              <a:rPr lang="en-US" b="1" dirty="0" smtClean="0"/>
              <a:t>The Canaanite woman</a:t>
            </a:r>
          </a:p>
          <a:p>
            <a:pPr lvl="1"/>
            <a:r>
              <a:rPr lang="en-US" b="1" dirty="0" smtClean="0"/>
              <a:t>Undeterred by common arguments</a:t>
            </a:r>
          </a:p>
          <a:p>
            <a:pPr lvl="1"/>
            <a:r>
              <a:rPr lang="en-US" b="1" dirty="0" smtClean="0"/>
              <a:t>She had “great faith”</a:t>
            </a:r>
          </a:p>
          <a:p>
            <a:pPr lvl="1"/>
            <a:r>
              <a:rPr lang="en-US" b="1" dirty="0" smtClean="0"/>
              <a:t>Totally dependant on Jesus (God) to do what she could not do, no matter her resources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Matthew 15:21-28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extent of God’s mercy/grace</a:t>
            </a:r>
          </a:p>
          <a:p>
            <a:pPr lvl="1"/>
            <a:r>
              <a:rPr lang="en-US" b="1" dirty="0" smtClean="0"/>
              <a:t>Cf Jonah/Nahum/Obadiah, etc.</a:t>
            </a:r>
          </a:p>
          <a:p>
            <a:pPr lvl="1"/>
            <a:r>
              <a:rPr lang="en-US" b="1" dirty="0" smtClean="0"/>
              <a:t>She was a Gentile</a:t>
            </a:r>
          </a:p>
          <a:p>
            <a:r>
              <a:rPr lang="en-US" b="1" dirty="0" smtClean="0"/>
              <a:t>The Canaanite woman</a:t>
            </a:r>
          </a:p>
          <a:p>
            <a:pPr lvl="1"/>
            <a:r>
              <a:rPr lang="en-US" b="1" dirty="0" smtClean="0"/>
              <a:t>Undeterred by common arguments</a:t>
            </a:r>
          </a:p>
          <a:p>
            <a:pPr lvl="1"/>
            <a:r>
              <a:rPr lang="en-US" b="1" dirty="0" smtClean="0"/>
              <a:t>She had “great faith”</a:t>
            </a:r>
          </a:p>
          <a:p>
            <a:pPr lvl="1"/>
            <a:r>
              <a:rPr lang="en-US" b="1" dirty="0" smtClean="0"/>
              <a:t>Totally dependant on Jesus (God) to do what she could not do, no matter her resources</a:t>
            </a:r>
            <a:endParaRPr lang="en-US" b="1" dirty="0"/>
          </a:p>
          <a:p>
            <a:r>
              <a:rPr lang="en-US" b="1" dirty="0" smtClean="0"/>
              <a:t>Girl cured, the lesson would come to mind and be applied later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18:34-19:9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no need to repeat what has already been said</a:t>
            </a:r>
          </a:p>
          <a:p>
            <a:pPr lvl="1"/>
            <a:r>
              <a:rPr lang="en-US" b="1" dirty="0" smtClean="0"/>
              <a:t>After Jesus’ </a:t>
            </a:r>
            <a:r>
              <a:rPr lang="en-US" b="1" dirty="0" smtClean="0"/>
              <a:t>trials </a:t>
            </a:r>
            <a:r>
              <a:rPr lang="en-US" b="1" dirty="0" smtClean="0"/>
              <a:t>before the Sanhedrin, He is sent to Pilate</a:t>
            </a:r>
          </a:p>
          <a:p>
            <a:pPr lvl="1"/>
            <a:r>
              <a:rPr lang="en-US" b="1" dirty="0" smtClean="0"/>
              <a:t>Jesus discusses several things with Pilate, including authority, truth, and His kingdom</a:t>
            </a:r>
          </a:p>
          <a:p>
            <a:pPr lvl="1"/>
            <a:r>
              <a:rPr lang="en-US" b="1" dirty="0" smtClean="0"/>
              <a:t>Pilate declares His innocence, offers to release Him and sends Him to Herod</a:t>
            </a:r>
          </a:p>
          <a:p>
            <a:pPr lvl="1"/>
            <a:r>
              <a:rPr lang="en-US" b="1" dirty="0" smtClean="0"/>
              <a:t>Herod sends Him back, Pilate has Him scourged</a:t>
            </a:r>
          </a:p>
          <a:p>
            <a:pPr lvl="1"/>
            <a:r>
              <a:rPr lang="en-US" b="1" dirty="0" smtClean="0"/>
              <a:t>Pilate again declares Jesus’ innocence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Acts 15:12 – </a:t>
            </a:r>
          </a:p>
          <a:p>
            <a:pPr lvl="1"/>
            <a:r>
              <a:rPr lang="en-US" b="1" dirty="0" smtClean="0"/>
              <a:t>When </a:t>
            </a:r>
            <a:r>
              <a:rPr lang="en-US" b="1" dirty="0" smtClean="0"/>
              <a:t>we are wrong, </a:t>
            </a:r>
            <a:r>
              <a:rPr lang="en-US" b="1" dirty="0" smtClean="0"/>
              <a:t>we </a:t>
            </a:r>
            <a:r>
              <a:rPr lang="en-US" b="1" dirty="0" smtClean="0"/>
              <a:t>should not continue to defend a false doctrine.  Rather, </a:t>
            </a:r>
            <a:r>
              <a:rPr lang="en-US" b="1" dirty="0" smtClean="0"/>
              <a:t>keep </a:t>
            </a:r>
            <a:r>
              <a:rPr lang="en-US" b="1" dirty="0" smtClean="0"/>
              <a:t>silent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When those in authority are speaking</a:t>
            </a:r>
          </a:p>
          <a:p>
            <a:pPr lvl="1"/>
            <a:r>
              <a:rPr lang="en-US" b="1" dirty="0" smtClean="0"/>
              <a:t>Especially when it is the word of God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Acts 15:12 – </a:t>
            </a:r>
          </a:p>
          <a:p>
            <a:pPr lvl="1"/>
            <a:r>
              <a:rPr lang="en-US" b="1" dirty="0" smtClean="0"/>
              <a:t>When </a:t>
            </a:r>
            <a:r>
              <a:rPr lang="en-US" b="1" dirty="0" smtClean="0"/>
              <a:t>we are wrong, </a:t>
            </a:r>
            <a:r>
              <a:rPr lang="en-US" b="1" dirty="0" smtClean="0"/>
              <a:t>we </a:t>
            </a:r>
            <a:r>
              <a:rPr lang="en-US" b="1" dirty="0" smtClean="0"/>
              <a:t>should not continue to defend a false doctrine.  Rather, </a:t>
            </a:r>
            <a:r>
              <a:rPr lang="en-US" b="1" dirty="0" smtClean="0"/>
              <a:t>keep </a:t>
            </a:r>
            <a:r>
              <a:rPr lang="en-US" b="1" dirty="0" smtClean="0"/>
              <a:t>silent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When those in authority are speaking</a:t>
            </a:r>
          </a:p>
          <a:p>
            <a:pPr lvl="1"/>
            <a:r>
              <a:rPr lang="en-US" b="1" dirty="0" smtClean="0"/>
              <a:t>Especially when it is the word of God</a:t>
            </a:r>
          </a:p>
          <a:p>
            <a:r>
              <a:rPr lang="en-US" b="1" dirty="0" smtClean="0"/>
              <a:t>1 Corinthians 14:40 – Decently and in order</a:t>
            </a:r>
          </a:p>
          <a:p>
            <a:pPr lvl="1"/>
            <a:r>
              <a:rPr lang="en-US" b="1" dirty="0" smtClean="0"/>
              <a:t>Common courtesy/commanded by God</a:t>
            </a:r>
          </a:p>
          <a:p>
            <a:pPr lvl="2"/>
            <a:r>
              <a:rPr lang="en-US" b="1" dirty="0" smtClean="0"/>
              <a:t>Not causing confusion</a:t>
            </a:r>
          </a:p>
          <a:p>
            <a:pPr lvl="2"/>
            <a:r>
              <a:rPr lang="en-US" b="1" dirty="0" smtClean="0"/>
              <a:t>Not usurping authority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Proverbs 6:20; 10:19; 17:27 – wisdom</a:t>
            </a:r>
          </a:p>
          <a:p>
            <a:pPr lvl="1"/>
            <a:r>
              <a:rPr lang="en-US" b="1" dirty="0" smtClean="0"/>
              <a:t>Don’t be a part of contention, even if in the right</a:t>
            </a:r>
          </a:p>
          <a:p>
            <a:pPr lvl="1"/>
            <a:r>
              <a:rPr lang="en-US" b="1" dirty="0" smtClean="0"/>
              <a:t>2 Timothy 2:23; Titus 3:9 – advice to young pr.</a:t>
            </a:r>
          </a:p>
          <a:p>
            <a:pPr lvl="1"/>
            <a:r>
              <a:rPr lang="en-US" b="1" dirty="0" smtClean="0"/>
              <a:t>James 3:2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Proverbs 6:20; 10:19; 17:27 – wisdom</a:t>
            </a:r>
          </a:p>
          <a:p>
            <a:pPr lvl="1"/>
            <a:r>
              <a:rPr lang="en-US" b="1" dirty="0" smtClean="0"/>
              <a:t>Don’t be a part of contention, even if in the right</a:t>
            </a:r>
          </a:p>
          <a:p>
            <a:pPr lvl="1"/>
            <a:r>
              <a:rPr lang="en-US" b="1" dirty="0" smtClean="0"/>
              <a:t>2 Timothy 2:23; Titus 3:9 – advice to young pr.</a:t>
            </a:r>
          </a:p>
          <a:p>
            <a:pPr lvl="1"/>
            <a:r>
              <a:rPr lang="en-US" b="1" dirty="0" smtClean="0"/>
              <a:t>James 3:2</a:t>
            </a:r>
            <a:endParaRPr lang="en-US" b="1" dirty="0" smtClean="0"/>
          </a:p>
          <a:p>
            <a:r>
              <a:rPr lang="en-US" b="1" dirty="0" smtClean="0"/>
              <a:t>1 Peter 2:23 – when reviled</a:t>
            </a:r>
          </a:p>
          <a:p>
            <a:pPr lvl="1"/>
            <a:r>
              <a:rPr lang="en-US" b="1" dirty="0" smtClean="0"/>
              <a:t>We feel that our honor “needs defending”</a:t>
            </a:r>
          </a:p>
          <a:p>
            <a:pPr lvl="1"/>
            <a:r>
              <a:rPr lang="en-US" b="1" dirty="0" smtClean="0"/>
              <a:t>Jesus – “…kept entrusting Himself to Him…”</a:t>
            </a:r>
          </a:p>
          <a:p>
            <a:pPr lvl="1"/>
            <a:r>
              <a:rPr lang="en-US" b="1" dirty="0" smtClean="0"/>
              <a:t>Sometimes, they want you to say something</a:t>
            </a:r>
          </a:p>
          <a:p>
            <a:pPr lvl="1"/>
            <a:r>
              <a:rPr lang="en-US" b="1" dirty="0" smtClean="0"/>
              <a:t>Not easy</a:t>
            </a:r>
            <a:endParaRPr lang="es-PR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Expedients</a:t>
            </a:r>
          </a:p>
          <a:p>
            <a:pPr lvl="1"/>
            <a:r>
              <a:rPr lang="en-US" b="1" dirty="0" smtClean="0"/>
              <a:t>Some things don’t need your expert opinion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Expedients</a:t>
            </a:r>
          </a:p>
          <a:p>
            <a:pPr lvl="1"/>
            <a:r>
              <a:rPr lang="en-US" b="1" dirty="0" smtClean="0"/>
              <a:t>Some things don’t need your expert opinion</a:t>
            </a:r>
          </a:p>
          <a:p>
            <a:pPr lvl="1"/>
            <a:r>
              <a:rPr lang="en-US" b="1" dirty="0" smtClean="0"/>
              <a:t>They may still need your experience/supervision</a:t>
            </a:r>
          </a:p>
          <a:p>
            <a:pPr lvl="2"/>
            <a:r>
              <a:rPr lang="en-US" b="1" dirty="0" smtClean="0"/>
              <a:t>Parents/grandparents</a:t>
            </a:r>
          </a:p>
          <a:p>
            <a:pPr lvl="2"/>
            <a:r>
              <a:rPr lang="en-US" b="1" dirty="0" smtClean="0"/>
              <a:t>Elders of the congregation</a:t>
            </a:r>
          </a:p>
          <a:p>
            <a:pPr lvl="2"/>
            <a:r>
              <a:rPr lang="en-US" b="1" dirty="0" smtClean="0"/>
              <a:t>Preachers/Teachers</a:t>
            </a:r>
          </a:p>
          <a:p>
            <a:pPr lvl="2"/>
            <a:r>
              <a:rPr lang="en-US" b="1" dirty="0" smtClean="0"/>
              <a:t>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Ecclesiastes </a:t>
            </a:r>
            <a:r>
              <a:rPr lang="en-US" b="1" dirty="0" smtClean="0"/>
              <a:t>3:7 </a:t>
            </a:r>
            <a:endParaRPr lang="en-US" b="1" dirty="0" smtClean="0"/>
          </a:p>
          <a:p>
            <a:pPr lvl="1"/>
            <a:r>
              <a:rPr lang="en-US" b="1" dirty="0" smtClean="0"/>
              <a:t>“…a </a:t>
            </a:r>
            <a:r>
              <a:rPr lang="en-US" b="1" dirty="0" smtClean="0"/>
              <a:t>time to be silent, and a time to speak</a:t>
            </a:r>
            <a:r>
              <a:rPr lang="en-US" b="1" dirty="0" smtClean="0"/>
              <a:t>.”</a:t>
            </a:r>
          </a:p>
          <a:p>
            <a:pPr lvl="1"/>
            <a:r>
              <a:rPr lang="en-US" b="1" dirty="0" smtClean="0"/>
              <a:t>There are many </a:t>
            </a:r>
            <a:r>
              <a:rPr lang="en-US" b="1" dirty="0" smtClean="0"/>
              <a:t>times we must </a:t>
            </a:r>
            <a:r>
              <a:rPr lang="en-US" b="1" dirty="0" smtClean="0"/>
              <a:t>speak out</a:t>
            </a:r>
          </a:p>
          <a:p>
            <a:pPr lvl="2"/>
            <a:r>
              <a:rPr lang="en-US" b="1" dirty="0" smtClean="0"/>
              <a:t>Confessing Christ</a:t>
            </a:r>
          </a:p>
          <a:p>
            <a:pPr lvl="2"/>
            <a:r>
              <a:rPr lang="en-US" b="1" dirty="0" smtClean="0"/>
              <a:t>Spreading the Gospel</a:t>
            </a:r>
          </a:p>
          <a:p>
            <a:pPr lvl="2"/>
            <a:r>
              <a:rPr lang="en-US" b="1" dirty="0" smtClean="0"/>
              <a:t>In defense of others/self</a:t>
            </a:r>
          </a:p>
          <a:p>
            <a:pPr lvl="2"/>
            <a:r>
              <a:rPr lang="en-US" b="1" dirty="0" smtClean="0"/>
              <a:t>Confessing our sins, etc.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Expedients</a:t>
            </a:r>
          </a:p>
          <a:p>
            <a:pPr lvl="1"/>
            <a:r>
              <a:rPr lang="en-US" b="1" dirty="0" smtClean="0"/>
              <a:t>Some things don’t need your expert opinion</a:t>
            </a:r>
          </a:p>
          <a:p>
            <a:pPr lvl="1"/>
            <a:r>
              <a:rPr lang="en-US" b="1" dirty="0" smtClean="0"/>
              <a:t>They may still need your experience/supervision</a:t>
            </a:r>
          </a:p>
          <a:p>
            <a:pPr lvl="2"/>
            <a:r>
              <a:rPr lang="en-US" b="1" dirty="0" smtClean="0"/>
              <a:t>Parents/grandparents</a:t>
            </a:r>
          </a:p>
          <a:p>
            <a:pPr lvl="2"/>
            <a:r>
              <a:rPr lang="en-US" b="1" dirty="0" smtClean="0"/>
              <a:t>Elders of the congregation</a:t>
            </a:r>
          </a:p>
          <a:p>
            <a:pPr lvl="2"/>
            <a:r>
              <a:rPr lang="en-US" b="1" dirty="0" smtClean="0"/>
              <a:t>Preachers/Teachers</a:t>
            </a:r>
          </a:p>
          <a:p>
            <a:pPr lvl="2"/>
            <a:r>
              <a:rPr lang="en-US" b="1" dirty="0" smtClean="0"/>
              <a:t>Etc.</a:t>
            </a:r>
            <a:endParaRPr lang="en-US" b="1" dirty="0" smtClean="0"/>
          </a:p>
          <a:p>
            <a:pPr lvl="1"/>
            <a:r>
              <a:rPr lang="en-US" b="1" dirty="0" smtClean="0"/>
              <a:t>Sometimes it’s best just to stand back and be ready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Jesus used </a:t>
            </a:r>
            <a:r>
              <a:rPr lang="en-US" b="1" dirty="0" smtClean="0"/>
              <a:t>His silence </a:t>
            </a:r>
            <a:r>
              <a:rPr lang="en-US" b="1" dirty="0" smtClean="0"/>
              <a:t>as well as </a:t>
            </a:r>
            <a:r>
              <a:rPr lang="en-US" b="1" dirty="0" smtClean="0"/>
              <a:t>His words</a:t>
            </a:r>
            <a:endParaRPr lang="en-US" b="1" dirty="0" smtClean="0"/>
          </a:p>
          <a:p>
            <a:r>
              <a:rPr lang="en-US" b="1" dirty="0" smtClean="0"/>
              <a:t>There is an especially scary time when silence is called for – when God has judged you to  be uninterested</a:t>
            </a:r>
          </a:p>
          <a:p>
            <a:pPr lvl="1"/>
            <a:r>
              <a:rPr lang="en-US" b="1" dirty="0" smtClean="0"/>
              <a:t>Hosea 4:17 – Ephraim</a:t>
            </a:r>
          </a:p>
          <a:p>
            <a:pPr lvl="1"/>
            <a:r>
              <a:rPr lang="en-US" b="1" dirty="0" smtClean="0"/>
              <a:t>1 John 5:16 – an unrepentant sinner</a:t>
            </a:r>
          </a:p>
          <a:p>
            <a:r>
              <a:rPr lang="en-US" b="1" dirty="0" smtClean="0"/>
              <a:t>Will </a:t>
            </a:r>
            <a:r>
              <a:rPr lang="en-US" b="1" dirty="0" smtClean="0"/>
              <a:t>you obey?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Ecclesiastes </a:t>
            </a:r>
            <a:r>
              <a:rPr lang="en-US" b="1" dirty="0" smtClean="0"/>
              <a:t>3:7 </a:t>
            </a:r>
            <a:endParaRPr lang="en-US" b="1" dirty="0" smtClean="0"/>
          </a:p>
          <a:p>
            <a:pPr lvl="1"/>
            <a:r>
              <a:rPr lang="en-US" b="1" dirty="0" smtClean="0"/>
              <a:t>“…a </a:t>
            </a:r>
            <a:r>
              <a:rPr lang="en-US" b="1" dirty="0" smtClean="0"/>
              <a:t>time to be silent, and a time to speak</a:t>
            </a:r>
            <a:r>
              <a:rPr lang="en-US" b="1" dirty="0" smtClean="0"/>
              <a:t>.”</a:t>
            </a:r>
          </a:p>
          <a:p>
            <a:pPr lvl="1"/>
            <a:r>
              <a:rPr lang="en-US" b="1" dirty="0" smtClean="0"/>
              <a:t>There are many </a:t>
            </a:r>
            <a:r>
              <a:rPr lang="en-US" b="1" dirty="0" smtClean="0"/>
              <a:t>times we must </a:t>
            </a:r>
            <a:r>
              <a:rPr lang="en-US" b="1" dirty="0" smtClean="0"/>
              <a:t>speak out</a:t>
            </a:r>
          </a:p>
          <a:p>
            <a:pPr lvl="2"/>
            <a:r>
              <a:rPr lang="en-US" b="1" dirty="0" smtClean="0"/>
              <a:t>Confessing Christ</a:t>
            </a:r>
          </a:p>
          <a:p>
            <a:pPr lvl="2"/>
            <a:r>
              <a:rPr lang="en-US" b="1" dirty="0" smtClean="0"/>
              <a:t>Spreading the Gospel</a:t>
            </a:r>
          </a:p>
          <a:p>
            <a:pPr lvl="2"/>
            <a:r>
              <a:rPr lang="en-US" b="1" dirty="0" smtClean="0"/>
              <a:t>In defense of others/self</a:t>
            </a:r>
          </a:p>
          <a:p>
            <a:pPr lvl="2"/>
            <a:r>
              <a:rPr lang="en-US" b="1" dirty="0" smtClean="0"/>
              <a:t>Confessing our sins, etc.</a:t>
            </a:r>
          </a:p>
          <a:p>
            <a:pPr lvl="1"/>
            <a:r>
              <a:rPr lang="en-US" b="1" dirty="0" smtClean="0"/>
              <a:t>Today, we’re going to think about those times </a:t>
            </a:r>
            <a:r>
              <a:rPr lang="en-US" b="1" dirty="0" smtClean="0"/>
              <a:t>we </a:t>
            </a:r>
            <a:r>
              <a:rPr lang="en-US" b="1" dirty="0" smtClean="0"/>
              <a:t>should keep silent</a:t>
            </a:r>
            <a:endParaRPr lang="es-PR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silence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For effect (pause)</a:t>
            </a:r>
          </a:p>
          <a:p>
            <a:pPr lvl="1"/>
            <a:r>
              <a:rPr lang="en-US" b="1" dirty="0" smtClean="0"/>
              <a:t>Written – comma (short), period (longer)</a:t>
            </a:r>
          </a:p>
          <a:p>
            <a:pPr lvl="1"/>
            <a:r>
              <a:rPr lang="en-US" b="1" dirty="0" smtClean="0"/>
              <a:t>Done wrong – “Dead air”</a:t>
            </a:r>
          </a:p>
          <a:p>
            <a:pPr lvl="1"/>
            <a:r>
              <a:rPr lang="en-US" b="1" dirty="0" smtClean="0"/>
              <a:t>400 years – “longest pause in history”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silence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For effect (pause)</a:t>
            </a:r>
          </a:p>
          <a:p>
            <a:pPr lvl="1"/>
            <a:r>
              <a:rPr lang="en-US" b="1" dirty="0" smtClean="0"/>
              <a:t>Written – comma (short), period (longer)</a:t>
            </a:r>
          </a:p>
          <a:p>
            <a:pPr lvl="1"/>
            <a:r>
              <a:rPr lang="en-US" b="1" dirty="0" smtClean="0"/>
              <a:t>Done wrong – “Dead air”</a:t>
            </a:r>
          </a:p>
          <a:p>
            <a:pPr lvl="1"/>
            <a:r>
              <a:rPr lang="en-US" b="1" dirty="0" smtClean="0"/>
              <a:t>400 years – “longest pause in history</a:t>
            </a:r>
            <a:r>
              <a:rPr lang="en-US" b="1" dirty="0" smtClean="0"/>
              <a:t>”</a:t>
            </a:r>
            <a:endParaRPr lang="en-US" b="1" dirty="0" smtClean="0"/>
          </a:p>
          <a:p>
            <a:r>
              <a:rPr lang="en-US" b="1" dirty="0" smtClean="0"/>
              <a:t>For respect</a:t>
            </a:r>
          </a:p>
          <a:p>
            <a:pPr lvl="1"/>
            <a:r>
              <a:rPr lang="en-US" b="1" dirty="0"/>
              <a:t>N</a:t>
            </a:r>
            <a:r>
              <a:rPr lang="en-US" b="1" dirty="0" smtClean="0"/>
              <a:t>o chattering in the courtroom</a:t>
            </a:r>
          </a:p>
          <a:p>
            <a:pPr lvl="1"/>
            <a:r>
              <a:rPr lang="en-US" b="1" dirty="0" smtClean="0"/>
              <a:t>During Lord’s </a:t>
            </a:r>
            <a:r>
              <a:rPr lang="en-US" b="1" dirty="0" smtClean="0"/>
              <a:t>Supper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silence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For effect (pause)</a:t>
            </a:r>
          </a:p>
          <a:p>
            <a:pPr lvl="1"/>
            <a:r>
              <a:rPr lang="en-US" b="1" dirty="0" smtClean="0"/>
              <a:t>Written – comma (short), period (longer)</a:t>
            </a:r>
          </a:p>
          <a:p>
            <a:pPr lvl="1"/>
            <a:r>
              <a:rPr lang="en-US" b="1" dirty="0" smtClean="0"/>
              <a:t>Done wrong – “Dead air”</a:t>
            </a:r>
          </a:p>
          <a:p>
            <a:pPr lvl="1"/>
            <a:r>
              <a:rPr lang="en-US" b="1" dirty="0" smtClean="0"/>
              <a:t>400 years – “longest pause in history”</a:t>
            </a:r>
          </a:p>
          <a:p>
            <a:r>
              <a:rPr lang="en-US" b="1" dirty="0" smtClean="0"/>
              <a:t>For </a:t>
            </a:r>
            <a:r>
              <a:rPr lang="en-US" b="1" dirty="0" smtClean="0"/>
              <a:t>respect</a:t>
            </a:r>
          </a:p>
          <a:p>
            <a:pPr lvl="1"/>
            <a:r>
              <a:rPr lang="en-US" b="1" dirty="0"/>
              <a:t>N</a:t>
            </a:r>
            <a:r>
              <a:rPr lang="en-US" b="1" dirty="0" smtClean="0"/>
              <a:t>o chattering in the courtroom</a:t>
            </a:r>
          </a:p>
          <a:p>
            <a:pPr lvl="1"/>
            <a:r>
              <a:rPr lang="en-US" b="1" dirty="0" smtClean="0"/>
              <a:t>During Lord’s Supper</a:t>
            </a:r>
          </a:p>
          <a:p>
            <a:r>
              <a:rPr lang="en-US" b="1" dirty="0" smtClean="0"/>
              <a:t>When others are speaking</a:t>
            </a:r>
          </a:p>
          <a:p>
            <a:pPr lvl="1"/>
            <a:r>
              <a:rPr lang="en-US" b="1" dirty="0" smtClean="0"/>
              <a:t>Hear what they are saying</a:t>
            </a:r>
          </a:p>
          <a:p>
            <a:pPr lvl="1"/>
            <a:r>
              <a:rPr lang="en-US" b="1" dirty="0" smtClean="0"/>
              <a:t>Respect (arguments/confusion when all speak)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silence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overwhelmed</a:t>
            </a:r>
          </a:p>
          <a:p>
            <a:pPr lvl="1"/>
            <a:r>
              <a:rPr lang="en-US" b="1" dirty="0" smtClean="0"/>
              <a:t>Disaster 	</a:t>
            </a:r>
            <a:r>
              <a:rPr lang="en-US" b="1" dirty="0" smtClean="0"/>
              <a:t>– </a:t>
            </a:r>
            <a:r>
              <a:rPr lang="en-US" b="1" dirty="0" smtClean="0"/>
              <a:t>Betrayal </a:t>
            </a:r>
            <a:r>
              <a:rPr lang="en-US" b="1" dirty="0" smtClean="0"/>
              <a:t>		</a:t>
            </a:r>
            <a:r>
              <a:rPr lang="en-US" b="1" dirty="0" smtClean="0"/>
              <a:t>– Grief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use silence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overwhelmed</a:t>
            </a:r>
          </a:p>
          <a:p>
            <a:pPr lvl="1"/>
            <a:r>
              <a:rPr lang="en-US" b="1" dirty="0" smtClean="0"/>
              <a:t>Disaster 	</a:t>
            </a:r>
            <a:r>
              <a:rPr lang="en-US" b="1" dirty="0" smtClean="0"/>
              <a:t>– </a:t>
            </a:r>
            <a:r>
              <a:rPr lang="en-US" b="1" dirty="0" smtClean="0"/>
              <a:t>Betrayal </a:t>
            </a:r>
            <a:r>
              <a:rPr lang="en-US" b="1" dirty="0" smtClean="0"/>
              <a:t>		</a:t>
            </a:r>
            <a:r>
              <a:rPr lang="en-US" b="1" dirty="0" smtClean="0"/>
              <a:t>– Grief </a:t>
            </a:r>
            <a:endParaRPr lang="en-US" b="1" dirty="0" smtClean="0"/>
          </a:p>
          <a:p>
            <a:r>
              <a:rPr lang="en-US" b="1" dirty="0" smtClean="0"/>
              <a:t>To keep from saying something wrong</a:t>
            </a:r>
          </a:p>
          <a:p>
            <a:pPr lvl="1"/>
            <a:r>
              <a:rPr lang="en-US" b="1" dirty="0" smtClean="0"/>
              <a:t>A wrong answer (school)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 lie, deception, etc.</a:t>
            </a:r>
          </a:p>
          <a:p>
            <a:pPr lvl="1"/>
            <a:r>
              <a:rPr lang="en-US" b="1" dirty="0" smtClean="0"/>
              <a:t>A curse</a:t>
            </a:r>
          </a:p>
          <a:p>
            <a:pPr lvl="1"/>
            <a:r>
              <a:rPr lang="en-US" b="1" dirty="0" smtClean="0"/>
              <a:t>Something that doesn’t </a:t>
            </a:r>
            <a:r>
              <a:rPr lang="en-US" b="1" dirty="0" smtClean="0"/>
              <a:t>edify </a:t>
            </a:r>
          </a:p>
          <a:p>
            <a:pPr lvl="2"/>
            <a:r>
              <a:rPr lang="en-US" b="1" dirty="0" smtClean="0"/>
              <a:t>“No concern of yours.”</a:t>
            </a:r>
          </a:p>
          <a:p>
            <a:pPr lvl="2"/>
            <a:r>
              <a:rPr lang="en-US" b="1" dirty="0" smtClean="0"/>
              <a:t>“None of your business.”</a:t>
            </a:r>
          </a:p>
          <a:p>
            <a:pPr lvl="2"/>
            <a:r>
              <a:rPr lang="en-US" b="1" dirty="0" smtClean="0"/>
              <a:t>“What’s it to you?”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1086</Words>
  <Application>Microsoft Office PowerPoint</Application>
  <PresentationFormat>On-screen Show (4:3)</PresentationFormat>
  <Paragraphs>222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 Time To Be Silent</vt:lpstr>
      <vt:lpstr>INTRODUCTION</vt:lpstr>
      <vt:lpstr>INTRODUCTION</vt:lpstr>
      <vt:lpstr>INTRODUCTION</vt:lpstr>
      <vt:lpstr>We use silence</vt:lpstr>
      <vt:lpstr>We use silence</vt:lpstr>
      <vt:lpstr>We use silence</vt:lpstr>
      <vt:lpstr>We use silence</vt:lpstr>
      <vt:lpstr>We use silence</vt:lpstr>
      <vt:lpstr>We use silence</vt:lpstr>
      <vt:lpstr>We use silence</vt:lpstr>
      <vt:lpstr>We use silence</vt:lpstr>
      <vt:lpstr>Jesus</vt:lpstr>
      <vt:lpstr>Jesus</vt:lpstr>
      <vt:lpstr>Jesus</vt:lpstr>
      <vt:lpstr>Jesus</vt:lpstr>
      <vt:lpstr>Jesus</vt:lpstr>
      <vt:lpstr>Matthew 15:21-28</vt:lpstr>
      <vt:lpstr>Matthew 15:21-28</vt:lpstr>
      <vt:lpstr>Matthew 15:21-28</vt:lpstr>
      <vt:lpstr>Matthew 15:21-28</vt:lpstr>
      <vt:lpstr>Matthew 15:21-28</vt:lpstr>
      <vt:lpstr>John 18:34-19:9</vt:lpstr>
      <vt:lpstr>Application</vt:lpstr>
      <vt:lpstr>Application</vt:lpstr>
      <vt:lpstr>Application</vt:lpstr>
      <vt:lpstr>Application</vt:lpstr>
      <vt:lpstr>Application</vt:lpstr>
      <vt:lpstr>Application</vt:lpstr>
      <vt:lpstr>Application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40</cp:revision>
  <dcterms:created xsi:type="dcterms:W3CDTF">2015-05-30T17:53:26Z</dcterms:created>
  <dcterms:modified xsi:type="dcterms:W3CDTF">2015-11-29T15:13:54Z</dcterms:modified>
</cp:coreProperties>
</file>