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Default Extension="sldx" ContentType="application/vnd.openxmlformats-officedocument.presentationml.slide"/>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9"/>
  </p:notesMasterIdLst>
  <p:sldIdLst>
    <p:sldId id="296" r:id="rId3"/>
    <p:sldId id="299" r:id="rId4"/>
    <p:sldId id="300" r:id="rId5"/>
    <p:sldId id="301" r:id="rId6"/>
    <p:sldId id="256" r:id="rId7"/>
    <p:sldId id="257" r:id="rId8"/>
    <p:sldId id="258" r:id="rId9"/>
    <p:sldId id="259" r:id="rId10"/>
    <p:sldId id="302" r:id="rId11"/>
    <p:sldId id="260" r:id="rId12"/>
    <p:sldId id="261" r:id="rId13"/>
    <p:sldId id="262" r:id="rId14"/>
    <p:sldId id="263" r:id="rId15"/>
    <p:sldId id="289" r:id="rId16"/>
    <p:sldId id="265" r:id="rId17"/>
    <p:sldId id="266" r:id="rId18"/>
    <p:sldId id="267" r:id="rId19"/>
    <p:sldId id="268" r:id="rId20"/>
    <p:sldId id="303" r:id="rId21"/>
    <p:sldId id="269" r:id="rId22"/>
    <p:sldId id="270" r:id="rId23"/>
    <p:sldId id="271" r:id="rId24"/>
    <p:sldId id="272" r:id="rId25"/>
    <p:sldId id="297" r:id="rId26"/>
    <p:sldId id="298" r:id="rId27"/>
    <p:sldId id="274" r:id="rId28"/>
    <p:sldId id="310" r:id="rId29"/>
    <p:sldId id="311" r:id="rId30"/>
    <p:sldId id="312" r:id="rId31"/>
    <p:sldId id="313" r:id="rId32"/>
    <p:sldId id="314" r:id="rId33"/>
    <p:sldId id="315" r:id="rId34"/>
    <p:sldId id="273" r:id="rId35"/>
    <p:sldId id="275" r:id="rId36"/>
    <p:sldId id="276" r:id="rId37"/>
    <p:sldId id="277" r:id="rId38"/>
    <p:sldId id="278" r:id="rId39"/>
    <p:sldId id="279" r:id="rId40"/>
    <p:sldId id="280" r:id="rId41"/>
    <p:sldId id="281" r:id="rId42"/>
    <p:sldId id="282" r:id="rId43"/>
    <p:sldId id="284" r:id="rId44"/>
    <p:sldId id="285" r:id="rId45"/>
    <p:sldId id="286" r:id="rId46"/>
    <p:sldId id="287" r:id="rId47"/>
    <p:sldId id="288" r:id="rId48"/>
    <p:sldId id="283" r:id="rId49"/>
    <p:sldId id="290" r:id="rId50"/>
    <p:sldId id="291" r:id="rId51"/>
    <p:sldId id="293" r:id="rId52"/>
    <p:sldId id="294" r:id="rId53"/>
    <p:sldId id="292" r:id="rId54"/>
    <p:sldId id="316" r:id="rId55"/>
    <p:sldId id="317" r:id="rId56"/>
    <p:sldId id="318" r:id="rId57"/>
    <p:sldId id="319"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512"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F3F59-4242-4F94-A06F-B3A5CF5C85EA}" type="doc">
      <dgm:prSet loTypeId="urn:microsoft.com/office/officeart/2005/8/layout/cycle5" loCatId="cycle" qsTypeId="urn:microsoft.com/office/officeart/2005/8/quickstyle/3d7" qsCatId="3D" csTypeId="urn:microsoft.com/office/officeart/2005/8/colors/colorful5" csCatId="colorful" phldr="1"/>
      <dgm:spPr/>
      <dgm:t>
        <a:bodyPr/>
        <a:lstStyle/>
        <a:p>
          <a:endParaRPr lang="en-US"/>
        </a:p>
      </dgm:t>
    </dgm:pt>
    <dgm:pt modelId="{3F015FFD-C29E-4CBB-A18B-62B13613D9D1}">
      <dgm:prSet phldrT="[Text]" custT="1"/>
      <dgm:spPr/>
      <dgm:t>
        <a:bodyPr/>
        <a:lstStyle/>
        <a:p>
          <a:r>
            <a:rPr lang="en-US" sz="1600" dirty="0" smtClean="0"/>
            <a:t>Craving-Tension</a:t>
          </a:r>
          <a:endParaRPr lang="en-US" sz="1600" dirty="0"/>
        </a:p>
      </dgm:t>
    </dgm:pt>
    <dgm:pt modelId="{31A14BF6-A15F-47DF-8CDD-784A78F37323}" type="parTrans" cxnId="{0822C667-6065-446B-A185-64C33BE144E7}">
      <dgm:prSet/>
      <dgm:spPr/>
      <dgm:t>
        <a:bodyPr/>
        <a:lstStyle/>
        <a:p>
          <a:endParaRPr lang="en-US"/>
        </a:p>
      </dgm:t>
    </dgm:pt>
    <dgm:pt modelId="{66D6A4E9-154D-40BD-B4A3-88EABCE9D4AE}" type="sibTrans" cxnId="{0822C667-6065-446B-A185-64C33BE144E7}">
      <dgm:prSet/>
      <dgm:spPr/>
      <dgm:t>
        <a:bodyPr/>
        <a:lstStyle/>
        <a:p>
          <a:endParaRPr lang="en-US"/>
        </a:p>
      </dgm:t>
    </dgm:pt>
    <dgm:pt modelId="{2F1D43F3-E60B-4CC0-9212-9EC16189EA74}">
      <dgm:prSet phldrT="[Text]" custT="1"/>
      <dgm:spPr/>
      <dgm:t>
        <a:bodyPr/>
        <a:lstStyle/>
        <a:p>
          <a:r>
            <a:rPr lang="en-US" sz="1600" dirty="0" smtClean="0"/>
            <a:t>Visual Triggers</a:t>
          </a:r>
          <a:endParaRPr lang="en-US" sz="1600" dirty="0"/>
        </a:p>
      </dgm:t>
    </dgm:pt>
    <dgm:pt modelId="{77C1D6B9-69D6-49A6-9AA0-7F253A3619C2}" type="parTrans" cxnId="{DB194294-08AF-43C4-AD1B-AD739F9E9BAA}">
      <dgm:prSet/>
      <dgm:spPr/>
      <dgm:t>
        <a:bodyPr/>
        <a:lstStyle/>
        <a:p>
          <a:endParaRPr lang="en-US"/>
        </a:p>
      </dgm:t>
    </dgm:pt>
    <dgm:pt modelId="{85C91EC7-514C-4CC8-8E35-D24DC8994710}" type="sibTrans" cxnId="{DB194294-08AF-43C4-AD1B-AD739F9E9BAA}">
      <dgm:prSet/>
      <dgm:spPr/>
      <dgm:t>
        <a:bodyPr/>
        <a:lstStyle/>
        <a:p>
          <a:endParaRPr lang="en-US"/>
        </a:p>
      </dgm:t>
    </dgm:pt>
    <dgm:pt modelId="{BE6737E8-5860-4812-97AD-51366958B658}">
      <dgm:prSet phldrT="[Text]" custT="1"/>
      <dgm:spPr/>
      <dgm:t>
        <a:bodyPr/>
        <a:lstStyle/>
        <a:p>
          <a:r>
            <a:rPr lang="en-US" sz="1600" dirty="0" smtClean="0"/>
            <a:t>Pain</a:t>
          </a:r>
          <a:r>
            <a:rPr lang="en-US" sz="1300" dirty="0" smtClean="0"/>
            <a:t> Repression</a:t>
          </a:r>
          <a:endParaRPr lang="en-US" sz="1300" dirty="0"/>
        </a:p>
      </dgm:t>
    </dgm:pt>
    <dgm:pt modelId="{12FC2599-3BAE-40EF-9C05-5669794DF7F9}" type="parTrans" cxnId="{8D1D0E9D-4864-4EFA-BD3E-38550800BE82}">
      <dgm:prSet/>
      <dgm:spPr/>
      <dgm:t>
        <a:bodyPr/>
        <a:lstStyle/>
        <a:p>
          <a:endParaRPr lang="en-US"/>
        </a:p>
      </dgm:t>
    </dgm:pt>
    <dgm:pt modelId="{63070505-A736-4601-80E1-69386395321F}" type="sibTrans" cxnId="{8D1D0E9D-4864-4EFA-BD3E-38550800BE82}">
      <dgm:prSet/>
      <dgm:spPr/>
      <dgm:t>
        <a:bodyPr/>
        <a:lstStyle/>
        <a:p>
          <a:endParaRPr lang="en-US"/>
        </a:p>
      </dgm:t>
    </dgm:pt>
    <dgm:pt modelId="{DEACB06A-F368-4D1A-B71E-096FC52C5B66}">
      <dgm:prSet phldrT="[Text]" custT="1"/>
      <dgm:spPr/>
      <dgm:t>
        <a:bodyPr/>
        <a:lstStyle/>
        <a:p>
          <a:r>
            <a:rPr lang="en-US" sz="1600" dirty="0" smtClean="0"/>
            <a:t>Let Down</a:t>
          </a:r>
          <a:endParaRPr lang="en-US" sz="1600" dirty="0"/>
        </a:p>
      </dgm:t>
    </dgm:pt>
    <dgm:pt modelId="{A4CC0ED3-7912-4317-8ECE-72A9EE63491B}" type="parTrans" cxnId="{1340318D-AD9A-497F-A041-5C5CA99AF4A9}">
      <dgm:prSet/>
      <dgm:spPr/>
      <dgm:t>
        <a:bodyPr/>
        <a:lstStyle/>
        <a:p>
          <a:endParaRPr lang="en-US"/>
        </a:p>
      </dgm:t>
    </dgm:pt>
    <dgm:pt modelId="{48E5ADA8-315A-4F19-B27A-9EFAF7A8AFC4}" type="sibTrans" cxnId="{1340318D-AD9A-497F-A041-5C5CA99AF4A9}">
      <dgm:prSet/>
      <dgm:spPr/>
      <dgm:t>
        <a:bodyPr/>
        <a:lstStyle/>
        <a:p>
          <a:endParaRPr lang="en-US"/>
        </a:p>
      </dgm:t>
    </dgm:pt>
    <dgm:pt modelId="{C709FC1E-8A76-47BA-A946-8E3B0C54CC91}">
      <dgm:prSet phldrT="[Text]" custT="1"/>
      <dgm:spPr/>
      <dgm:t>
        <a:bodyPr/>
        <a:lstStyle/>
        <a:p>
          <a:r>
            <a:rPr lang="en-US" sz="1600" dirty="0" smtClean="0"/>
            <a:t>The Vow</a:t>
          </a:r>
          <a:endParaRPr lang="en-US" sz="1600" dirty="0"/>
        </a:p>
      </dgm:t>
    </dgm:pt>
    <dgm:pt modelId="{2B98DE57-AA1E-49A9-9CF0-3DA1D2E38D8C}" type="parTrans" cxnId="{501DD532-9AB0-47F1-A0CD-35F819BF0B3C}">
      <dgm:prSet/>
      <dgm:spPr/>
      <dgm:t>
        <a:bodyPr/>
        <a:lstStyle/>
        <a:p>
          <a:endParaRPr lang="en-US"/>
        </a:p>
      </dgm:t>
    </dgm:pt>
    <dgm:pt modelId="{BD2E238F-A212-4F99-A623-090FA1B3DC80}" type="sibTrans" cxnId="{501DD532-9AB0-47F1-A0CD-35F819BF0B3C}">
      <dgm:prSet/>
      <dgm:spPr/>
      <dgm:t>
        <a:bodyPr/>
        <a:lstStyle/>
        <a:p>
          <a:endParaRPr lang="en-US"/>
        </a:p>
      </dgm:t>
    </dgm:pt>
    <dgm:pt modelId="{345683E6-B1C8-47C1-910F-01C9E9B97F69}">
      <dgm:prSet phldrT="[Text]" custT="1"/>
      <dgm:spPr/>
      <dgm:t>
        <a:bodyPr/>
        <a:lstStyle/>
        <a:p>
          <a:r>
            <a:rPr lang="en-US" sz="1600" dirty="0" smtClean="0"/>
            <a:t>Fantasy</a:t>
          </a:r>
          <a:endParaRPr lang="en-US" sz="1600" dirty="0"/>
        </a:p>
      </dgm:t>
    </dgm:pt>
    <dgm:pt modelId="{B8B6D479-8D92-4EE7-81D4-83569386B7FE}" type="parTrans" cxnId="{1A2383B2-FA7F-4B41-8531-22B701848E6C}">
      <dgm:prSet/>
      <dgm:spPr/>
      <dgm:t>
        <a:bodyPr/>
        <a:lstStyle/>
        <a:p>
          <a:endParaRPr lang="en-US"/>
        </a:p>
      </dgm:t>
    </dgm:pt>
    <dgm:pt modelId="{576E8816-A0C4-43D3-A727-FF3B4FB23DA9}" type="sibTrans" cxnId="{1A2383B2-FA7F-4B41-8531-22B701848E6C}">
      <dgm:prSet/>
      <dgm:spPr/>
      <dgm:t>
        <a:bodyPr/>
        <a:lstStyle/>
        <a:p>
          <a:endParaRPr lang="en-US"/>
        </a:p>
      </dgm:t>
    </dgm:pt>
    <dgm:pt modelId="{643334EE-ABE9-4FED-95C8-3E51EF16457F}">
      <dgm:prSet phldrT="[Text]" custT="1"/>
      <dgm:spPr/>
      <dgm:t>
        <a:bodyPr/>
        <a:lstStyle/>
        <a:p>
          <a:r>
            <a:rPr lang="en-US" sz="1600" dirty="0" smtClean="0"/>
            <a:t>Hunt</a:t>
          </a:r>
          <a:endParaRPr lang="en-US" sz="1600" dirty="0"/>
        </a:p>
      </dgm:t>
    </dgm:pt>
    <dgm:pt modelId="{2FC8529B-A0C8-4AF0-8243-BEC64D6B68D2}" type="parTrans" cxnId="{E6BCC3A6-D93B-4823-AC4E-C4461FB1A413}">
      <dgm:prSet/>
      <dgm:spPr/>
      <dgm:t>
        <a:bodyPr/>
        <a:lstStyle/>
        <a:p>
          <a:endParaRPr lang="en-US"/>
        </a:p>
      </dgm:t>
    </dgm:pt>
    <dgm:pt modelId="{EF15141F-78CA-40CA-A544-05EA63001F52}" type="sibTrans" cxnId="{E6BCC3A6-D93B-4823-AC4E-C4461FB1A413}">
      <dgm:prSet/>
      <dgm:spPr/>
      <dgm:t>
        <a:bodyPr/>
        <a:lstStyle/>
        <a:p>
          <a:endParaRPr lang="en-US"/>
        </a:p>
      </dgm:t>
    </dgm:pt>
    <dgm:pt modelId="{FED8892F-2D5D-45F1-9354-58A7FACEFD8F}">
      <dgm:prSet phldrT="[Text]" custT="1"/>
      <dgm:spPr/>
      <dgm:t>
        <a:bodyPr/>
        <a:lstStyle/>
        <a:p>
          <a:r>
            <a:rPr lang="en-US" sz="1400" dirty="0" smtClean="0"/>
            <a:t>Connection</a:t>
          </a:r>
          <a:endParaRPr lang="en-US" sz="1400" dirty="0"/>
        </a:p>
      </dgm:t>
    </dgm:pt>
    <dgm:pt modelId="{20C7F02D-5E9D-4ED0-8B20-BB65FA11A8A0}" type="parTrans" cxnId="{2202BA3F-E51F-475C-9621-3CBC09362C95}">
      <dgm:prSet/>
      <dgm:spPr/>
      <dgm:t>
        <a:bodyPr/>
        <a:lstStyle/>
        <a:p>
          <a:endParaRPr lang="en-US"/>
        </a:p>
      </dgm:t>
    </dgm:pt>
    <dgm:pt modelId="{0299926E-3D78-4FC8-8BF8-FE2C5585F42F}" type="sibTrans" cxnId="{2202BA3F-E51F-475C-9621-3CBC09362C95}">
      <dgm:prSet/>
      <dgm:spPr/>
      <dgm:t>
        <a:bodyPr/>
        <a:lstStyle/>
        <a:p>
          <a:endParaRPr lang="en-US"/>
        </a:p>
      </dgm:t>
    </dgm:pt>
    <dgm:pt modelId="{0714E205-01F1-4115-B4B2-58DB77DD0601}">
      <dgm:prSet phldrT="[Text]" custT="1"/>
      <dgm:spPr/>
      <dgm:t>
        <a:bodyPr/>
        <a:lstStyle/>
        <a:p>
          <a:r>
            <a:rPr lang="en-US" sz="1600" dirty="0" smtClean="0"/>
            <a:t>Action</a:t>
          </a:r>
          <a:endParaRPr lang="en-US" sz="1600" dirty="0"/>
        </a:p>
      </dgm:t>
    </dgm:pt>
    <dgm:pt modelId="{5AF9782E-565D-43F5-AE76-99D2E04767B3}" type="parTrans" cxnId="{92EE0175-5669-4435-B0E0-4353CC58EEC5}">
      <dgm:prSet/>
      <dgm:spPr/>
      <dgm:t>
        <a:bodyPr/>
        <a:lstStyle/>
        <a:p>
          <a:endParaRPr lang="en-US"/>
        </a:p>
      </dgm:t>
    </dgm:pt>
    <dgm:pt modelId="{19CDE16C-3460-4F64-83D6-0DFC4E0AEE8E}" type="sibTrans" cxnId="{92EE0175-5669-4435-B0E0-4353CC58EEC5}">
      <dgm:prSet/>
      <dgm:spPr/>
      <dgm:t>
        <a:bodyPr/>
        <a:lstStyle/>
        <a:p>
          <a:endParaRPr lang="en-US"/>
        </a:p>
      </dgm:t>
    </dgm:pt>
    <dgm:pt modelId="{12BD110B-61AE-41EA-8209-7EFA9965EDAB}">
      <dgm:prSet phldrT="[Text]" custT="1"/>
      <dgm:spPr/>
      <dgm:t>
        <a:bodyPr/>
        <a:lstStyle/>
        <a:p>
          <a:r>
            <a:rPr lang="en-US" sz="1500" dirty="0" smtClean="0"/>
            <a:t>Fulfillment</a:t>
          </a:r>
          <a:endParaRPr lang="en-US" sz="1500" dirty="0"/>
        </a:p>
      </dgm:t>
    </dgm:pt>
    <dgm:pt modelId="{603AEA39-6B1E-48DA-83CE-97ED4394BC32}" type="parTrans" cxnId="{1DA7E485-54C0-4E97-B1CD-93278CE4982D}">
      <dgm:prSet/>
      <dgm:spPr/>
      <dgm:t>
        <a:bodyPr/>
        <a:lstStyle/>
        <a:p>
          <a:endParaRPr lang="en-US"/>
        </a:p>
      </dgm:t>
    </dgm:pt>
    <dgm:pt modelId="{DB17E875-96B4-4E74-866C-1EBB03324146}" type="sibTrans" cxnId="{1DA7E485-54C0-4E97-B1CD-93278CE4982D}">
      <dgm:prSet/>
      <dgm:spPr/>
      <dgm:t>
        <a:bodyPr/>
        <a:lstStyle/>
        <a:p>
          <a:endParaRPr lang="en-US"/>
        </a:p>
      </dgm:t>
    </dgm:pt>
    <dgm:pt modelId="{A1F5BAF6-EAA1-4F0C-9DFC-5CD68427B115}" type="pres">
      <dgm:prSet presAssocID="{088F3F59-4242-4F94-A06F-B3A5CF5C85EA}" presName="cycle" presStyleCnt="0">
        <dgm:presLayoutVars>
          <dgm:dir/>
          <dgm:resizeHandles val="exact"/>
        </dgm:presLayoutVars>
      </dgm:prSet>
      <dgm:spPr/>
      <dgm:t>
        <a:bodyPr/>
        <a:lstStyle/>
        <a:p>
          <a:endParaRPr lang="en-US"/>
        </a:p>
      </dgm:t>
    </dgm:pt>
    <dgm:pt modelId="{2FF9267B-4CA6-4DB5-8D56-282120DE7E53}" type="pres">
      <dgm:prSet presAssocID="{3F015FFD-C29E-4CBB-A18B-62B13613D9D1}" presName="node" presStyleLbl="node1" presStyleIdx="0" presStyleCnt="10">
        <dgm:presLayoutVars>
          <dgm:bulletEnabled val="1"/>
        </dgm:presLayoutVars>
      </dgm:prSet>
      <dgm:spPr/>
      <dgm:t>
        <a:bodyPr/>
        <a:lstStyle/>
        <a:p>
          <a:endParaRPr lang="en-US"/>
        </a:p>
      </dgm:t>
    </dgm:pt>
    <dgm:pt modelId="{2F259463-45A4-4431-9A44-8C40EC2C7489}" type="pres">
      <dgm:prSet presAssocID="{3F015FFD-C29E-4CBB-A18B-62B13613D9D1}" presName="spNode" presStyleCnt="0"/>
      <dgm:spPr/>
      <dgm:t>
        <a:bodyPr/>
        <a:lstStyle/>
        <a:p>
          <a:endParaRPr lang="en-US"/>
        </a:p>
      </dgm:t>
    </dgm:pt>
    <dgm:pt modelId="{080B2AF9-7187-4580-AB69-F1A9E4741FF4}" type="pres">
      <dgm:prSet presAssocID="{66D6A4E9-154D-40BD-B4A3-88EABCE9D4AE}" presName="sibTrans" presStyleLbl="sibTrans1D1" presStyleIdx="0" presStyleCnt="10"/>
      <dgm:spPr/>
      <dgm:t>
        <a:bodyPr/>
        <a:lstStyle/>
        <a:p>
          <a:endParaRPr lang="en-US"/>
        </a:p>
      </dgm:t>
    </dgm:pt>
    <dgm:pt modelId="{A5D1D7C7-D68E-4157-93F8-5C96CC46BEB5}" type="pres">
      <dgm:prSet presAssocID="{2F1D43F3-E60B-4CC0-9212-9EC16189EA74}" presName="node" presStyleLbl="node1" presStyleIdx="1" presStyleCnt="10">
        <dgm:presLayoutVars>
          <dgm:bulletEnabled val="1"/>
        </dgm:presLayoutVars>
      </dgm:prSet>
      <dgm:spPr/>
      <dgm:t>
        <a:bodyPr/>
        <a:lstStyle/>
        <a:p>
          <a:endParaRPr lang="en-US"/>
        </a:p>
      </dgm:t>
    </dgm:pt>
    <dgm:pt modelId="{7EDC0075-BED7-4BE9-B04F-B089BD95A827}" type="pres">
      <dgm:prSet presAssocID="{2F1D43F3-E60B-4CC0-9212-9EC16189EA74}" presName="spNode" presStyleCnt="0"/>
      <dgm:spPr/>
      <dgm:t>
        <a:bodyPr/>
        <a:lstStyle/>
        <a:p>
          <a:endParaRPr lang="en-US"/>
        </a:p>
      </dgm:t>
    </dgm:pt>
    <dgm:pt modelId="{6605C00C-46F4-48F2-8297-050C08045EC1}" type="pres">
      <dgm:prSet presAssocID="{85C91EC7-514C-4CC8-8E35-D24DC8994710}" presName="sibTrans" presStyleLbl="sibTrans1D1" presStyleIdx="1" presStyleCnt="10"/>
      <dgm:spPr/>
      <dgm:t>
        <a:bodyPr/>
        <a:lstStyle/>
        <a:p>
          <a:endParaRPr lang="en-US"/>
        </a:p>
      </dgm:t>
    </dgm:pt>
    <dgm:pt modelId="{1034635D-B08D-4CF1-8162-E3B129EE5040}" type="pres">
      <dgm:prSet presAssocID="{BE6737E8-5860-4812-97AD-51366958B658}" presName="node" presStyleLbl="node1" presStyleIdx="2" presStyleCnt="10">
        <dgm:presLayoutVars>
          <dgm:bulletEnabled val="1"/>
        </dgm:presLayoutVars>
      </dgm:prSet>
      <dgm:spPr/>
      <dgm:t>
        <a:bodyPr/>
        <a:lstStyle/>
        <a:p>
          <a:endParaRPr lang="en-US"/>
        </a:p>
      </dgm:t>
    </dgm:pt>
    <dgm:pt modelId="{ADACAE33-04FA-46D0-8E0B-0D98F61C93D8}" type="pres">
      <dgm:prSet presAssocID="{BE6737E8-5860-4812-97AD-51366958B658}" presName="spNode" presStyleCnt="0"/>
      <dgm:spPr/>
      <dgm:t>
        <a:bodyPr/>
        <a:lstStyle/>
        <a:p>
          <a:endParaRPr lang="en-US"/>
        </a:p>
      </dgm:t>
    </dgm:pt>
    <dgm:pt modelId="{5B570274-D649-4DA7-8EDB-C9628BB824D7}" type="pres">
      <dgm:prSet presAssocID="{63070505-A736-4601-80E1-69386395321F}" presName="sibTrans" presStyleLbl="sibTrans1D1" presStyleIdx="2" presStyleCnt="10"/>
      <dgm:spPr/>
      <dgm:t>
        <a:bodyPr/>
        <a:lstStyle/>
        <a:p>
          <a:endParaRPr lang="en-US"/>
        </a:p>
      </dgm:t>
    </dgm:pt>
    <dgm:pt modelId="{ACEEA21A-2E59-4021-8D22-0862F1097007}" type="pres">
      <dgm:prSet presAssocID="{345683E6-B1C8-47C1-910F-01C9E9B97F69}" presName="node" presStyleLbl="node1" presStyleIdx="3" presStyleCnt="10">
        <dgm:presLayoutVars>
          <dgm:bulletEnabled val="1"/>
        </dgm:presLayoutVars>
      </dgm:prSet>
      <dgm:spPr/>
      <dgm:t>
        <a:bodyPr/>
        <a:lstStyle/>
        <a:p>
          <a:endParaRPr lang="en-US"/>
        </a:p>
      </dgm:t>
    </dgm:pt>
    <dgm:pt modelId="{D0A0C9DC-87EC-4B51-B70F-433C5675E552}" type="pres">
      <dgm:prSet presAssocID="{345683E6-B1C8-47C1-910F-01C9E9B97F69}" presName="spNode" presStyleCnt="0"/>
      <dgm:spPr/>
      <dgm:t>
        <a:bodyPr/>
        <a:lstStyle/>
        <a:p>
          <a:endParaRPr lang="en-US"/>
        </a:p>
      </dgm:t>
    </dgm:pt>
    <dgm:pt modelId="{0A6F6682-50D2-462A-B97C-0CD8D4C40E98}" type="pres">
      <dgm:prSet presAssocID="{576E8816-A0C4-43D3-A727-FF3B4FB23DA9}" presName="sibTrans" presStyleLbl="sibTrans1D1" presStyleIdx="3" presStyleCnt="10"/>
      <dgm:spPr/>
      <dgm:t>
        <a:bodyPr/>
        <a:lstStyle/>
        <a:p>
          <a:endParaRPr lang="en-US"/>
        </a:p>
      </dgm:t>
    </dgm:pt>
    <dgm:pt modelId="{8A36B833-675B-4660-AC45-493C94F8796A}" type="pres">
      <dgm:prSet presAssocID="{643334EE-ABE9-4FED-95C8-3E51EF16457F}" presName="node" presStyleLbl="node1" presStyleIdx="4" presStyleCnt="10">
        <dgm:presLayoutVars>
          <dgm:bulletEnabled val="1"/>
        </dgm:presLayoutVars>
      </dgm:prSet>
      <dgm:spPr/>
      <dgm:t>
        <a:bodyPr/>
        <a:lstStyle/>
        <a:p>
          <a:endParaRPr lang="en-US"/>
        </a:p>
      </dgm:t>
    </dgm:pt>
    <dgm:pt modelId="{B75AE17B-0BB7-4097-83D2-50A7BFB0294F}" type="pres">
      <dgm:prSet presAssocID="{643334EE-ABE9-4FED-95C8-3E51EF16457F}" presName="spNode" presStyleCnt="0"/>
      <dgm:spPr/>
      <dgm:t>
        <a:bodyPr/>
        <a:lstStyle/>
        <a:p>
          <a:endParaRPr lang="en-US"/>
        </a:p>
      </dgm:t>
    </dgm:pt>
    <dgm:pt modelId="{6743A753-9039-4FA1-BFAD-7CB9223E38A9}" type="pres">
      <dgm:prSet presAssocID="{EF15141F-78CA-40CA-A544-05EA63001F52}" presName="sibTrans" presStyleLbl="sibTrans1D1" presStyleIdx="4" presStyleCnt="10"/>
      <dgm:spPr/>
      <dgm:t>
        <a:bodyPr/>
        <a:lstStyle/>
        <a:p>
          <a:endParaRPr lang="en-US"/>
        </a:p>
      </dgm:t>
    </dgm:pt>
    <dgm:pt modelId="{F3050A23-D9D6-4395-8B4B-03795F0926F3}" type="pres">
      <dgm:prSet presAssocID="{FED8892F-2D5D-45F1-9354-58A7FACEFD8F}" presName="node" presStyleLbl="node1" presStyleIdx="5" presStyleCnt="10">
        <dgm:presLayoutVars>
          <dgm:bulletEnabled val="1"/>
        </dgm:presLayoutVars>
      </dgm:prSet>
      <dgm:spPr/>
      <dgm:t>
        <a:bodyPr/>
        <a:lstStyle/>
        <a:p>
          <a:endParaRPr lang="en-US"/>
        </a:p>
      </dgm:t>
    </dgm:pt>
    <dgm:pt modelId="{00446A91-6605-498A-AE1B-FA7991AC8056}" type="pres">
      <dgm:prSet presAssocID="{FED8892F-2D5D-45F1-9354-58A7FACEFD8F}" presName="spNode" presStyleCnt="0"/>
      <dgm:spPr/>
      <dgm:t>
        <a:bodyPr/>
        <a:lstStyle/>
        <a:p>
          <a:endParaRPr lang="en-US"/>
        </a:p>
      </dgm:t>
    </dgm:pt>
    <dgm:pt modelId="{630668B4-B376-46FD-BA05-A7587283EBFC}" type="pres">
      <dgm:prSet presAssocID="{0299926E-3D78-4FC8-8BF8-FE2C5585F42F}" presName="sibTrans" presStyleLbl="sibTrans1D1" presStyleIdx="5" presStyleCnt="10"/>
      <dgm:spPr/>
      <dgm:t>
        <a:bodyPr/>
        <a:lstStyle/>
        <a:p>
          <a:endParaRPr lang="en-US"/>
        </a:p>
      </dgm:t>
    </dgm:pt>
    <dgm:pt modelId="{20804639-D42A-4757-90AA-511D5B5A7658}" type="pres">
      <dgm:prSet presAssocID="{0714E205-01F1-4115-B4B2-58DB77DD0601}" presName="node" presStyleLbl="node1" presStyleIdx="6" presStyleCnt="10">
        <dgm:presLayoutVars>
          <dgm:bulletEnabled val="1"/>
        </dgm:presLayoutVars>
      </dgm:prSet>
      <dgm:spPr/>
      <dgm:t>
        <a:bodyPr/>
        <a:lstStyle/>
        <a:p>
          <a:endParaRPr lang="en-US"/>
        </a:p>
      </dgm:t>
    </dgm:pt>
    <dgm:pt modelId="{B3749769-DF25-4A8D-A802-9B43889913DB}" type="pres">
      <dgm:prSet presAssocID="{0714E205-01F1-4115-B4B2-58DB77DD0601}" presName="spNode" presStyleCnt="0"/>
      <dgm:spPr/>
      <dgm:t>
        <a:bodyPr/>
        <a:lstStyle/>
        <a:p>
          <a:endParaRPr lang="en-US"/>
        </a:p>
      </dgm:t>
    </dgm:pt>
    <dgm:pt modelId="{6F36ED77-DDA7-425C-9D83-8E2622BE2727}" type="pres">
      <dgm:prSet presAssocID="{19CDE16C-3460-4F64-83D6-0DFC4E0AEE8E}" presName="sibTrans" presStyleLbl="sibTrans1D1" presStyleIdx="6" presStyleCnt="10"/>
      <dgm:spPr/>
      <dgm:t>
        <a:bodyPr/>
        <a:lstStyle/>
        <a:p>
          <a:endParaRPr lang="en-US"/>
        </a:p>
      </dgm:t>
    </dgm:pt>
    <dgm:pt modelId="{80799400-B3A3-4430-B381-3B1A11566279}" type="pres">
      <dgm:prSet presAssocID="{12BD110B-61AE-41EA-8209-7EFA9965EDAB}" presName="node" presStyleLbl="node1" presStyleIdx="7" presStyleCnt="10">
        <dgm:presLayoutVars>
          <dgm:bulletEnabled val="1"/>
        </dgm:presLayoutVars>
      </dgm:prSet>
      <dgm:spPr/>
      <dgm:t>
        <a:bodyPr/>
        <a:lstStyle/>
        <a:p>
          <a:endParaRPr lang="en-US"/>
        </a:p>
      </dgm:t>
    </dgm:pt>
    <dgm:pt modelId="{A3C44AE3-4D6B-4026-A9AF-984BEAF4CE4C}" type="pres">
      <dgm:prSet presAssocID="{12BD110B-61AE-41EA-8209-7EFA9965EDAB}" presName="spNode" presStyleCnt="0"/>
      <dgm:spPr/>
      <dgm:t>
        <a:bodyPr/>
        <a:lstStyle/>
        <a:p>
          <a:endParaRPr lang="en-US"/>
        </a:p>
      </dgm:t>
    </dgm:pt>
    <dgm:pt modelId="{536EF1D2-88B6-4DF4-8BBF-9F5718B0154A}" type="pres">
      <dgm:prSet presAssocID="{DB17E875-96B4-4E74-866C-1EBB03324146}" presName="sibTrans" presStyleLbl="sibTrans1D1" presStyleIdx="7" presStyleCnt="10"/>
      <dgm:spPr/>
      <dgm:t>
        <a:bodyPr/>
        <a:lstStyle/>
        <a:p>
          <a:endParaRPr lang="en-US"/>
        </a:p>
      </dgm:t>
    </dgm:pt>
    <dgm:pt modelId="{39709901-E4F6-4DFA-B640-B8B7B0ED924A}" type="pres">
      <dgm:prSet presAssocID="{DEACB06A-F368-4D1A-B71E-096FC52C5B66}" presName="node" presStyleLbl="node1" presStyleIdx="8" presStyleCnt="10">
        <dgm:presLayoutVars>
          <dgm:bulletEnabled val="1"/>
        </dgm:presLayoutVars>
      </dgm:prSet>
      <dgm:spPr/>
      <dgm:t>
        <a:bodyPr/>
        <a:lstStyle/>
        <a:p>
          <a:endParaRPr lang="en-US"/>
        </a:p>
      </dgm:t>
    </dgm:pt>
    <dgm:pt modelId="{302E6E4F-60B7-422B-B6C1-947692852AD3}" type="pres">
      <dgm:prSet presAssocID="{DEACB06A-F368-4D1A-B71E-096FC52C5B66}" presName="spNode" presStyleCnt="0"/>
      <dgm:spPr/>
      <dgm:t>
        <a:bodyPr/>
        <a:lstStyle/>
        <a:p>
          <a:endParaRPr lang="en-US"/>
        </a:p>
      </dgm:t>
    </dgm:pt>
    <dgm:pt modelId="{0EE689EC-0EC6-4B06-B0CE-22EE753F3AC0}" type="pres">
      <dgm:prSet presAssocID="{48E5ADA8-315A-4F19-B27A-9EFAF7A8AFC4}" presName="sibTrans" presStyleLbl="sibTrans1D1" presStyleIdx="8" presStyleCnt="10"/>
      <dgm:spPr/>
      <dgm:t>
        <a:bodyPr/>
        <a:lstStyle/>
        <a:p>
          <a:endParaRPr lang="en-US"/>
        </a:p>
      </dgm:t>
    </dgm:pt>
    <dgm:pt modelId="{E91F6243-8872-4A2F-BADB-DF07DBCE2951}" type="pres">
      <dgm:prSet presAssocID="{C709FC1E-8A76-47BA-A946-8E3B0C54CC91}" presName="node" presStyleLbl="node1" presStyleIdx="9" presStyleCnt="10">
        <dgm:presLayoutVars>
          <dgm:bulletEnabled val="1"/>
        </dgm:presLayoutVars>
      </dgm:prSet>
      <dgm:spPr/>
      <dgm:t>
        <a:bodyPr/>
        <a:lstStyle/>
        <a:p>
          <a:endParaRPr lang="en-US"/>
        </a:p>
      </dgm:t>
    </dgm:pt>
    <dgm:pt modelId="{7F157E11-4955-4362-A18C-F486E4A76209}" type="pres">
      <dgm:prSet presAssocID="{C709FC1E-8A76-47BA-A946-8E3B0C54CC91}" presName="spNode" presStyleCnt="0"/>
      <dgm:spPr/>
      <dgm:t>
        <a:bodyPr/>
        <a:lstStyle/>
        <a:p>
          <a:endParaRPr lang="en-US"/>
        </a:p>
      </dgm:t>
    </dgm:pt>
    <dgm:pt modelId="{B4571E35-780D-4BFE-8ECB-5E4FA9384EEF}" type="pres">
      <dgm:prSet presAssocID="{BD2E238F-A212-4F99-A623-090FA1B3DC80}" presName="sibTrans" presStyleLbl="sibTrans1D1" presStyleIdx="9" presStyleCnt="10"/>
      <dgm:spPr/>
      <dgm:t>
        <a:bodyPr/>
        <a:lstStyle/>
        <a:p>
          <a:endParaRPr lang="en-US"/>
        </a:p>
      </dgm:t>
    </dgm:pt>
  </dgm:ptLst>
  <dgm:cxnLst>
    <dgm:cxn modelId="{042AFD44-C22E-4F34-8AC8-5B745B0B1620}" type="presOf" srcId="{DB17E875-96B4-4E74-866C-1EBB03324146}" destId="{536EF1D2-88B6-4DF4-8BBF-9F5718B0154A}" srcOrd="0" destOrd="0" presId="urn:microsoft.com/office/officeart/2005/8/layout/cycle5"/>
    <dgm:cxn modelId="{A4385FAB-232E-4440-A022-62211FCE7DFB}" type="presOf" srcId="{0714E205-01F1-4115-B4B2-58DB77DD0601}" destId="{20804639-D42A-4757-90AA-511D5B5A7658}" srcOrd="0" destOrd="0" presId="urn:microsoft.com/office/officeart/2005/8/layout/cycle5"/>
    <dgm:cxn modelId="{BCAA946C-12F2-47A0-A44F-7E7AD3847F54}" type="presOf" srcId="{BE6737E8-5860-4812-97AD-51366958B658}" destId="{1034635D-B08D-4CF1-8162-E3B129EE5040}" srcOrd="0" destOrd="0" presId="urn:microsoft.com/office/officeart/2005/8/layout/cycle5"/>
    <dgm:cxn modelId="{DB11BC81-9518-4784-BD9C-0AF272329559}" type="presOf" srcId="{643334EE-ABE9-4FED-95C8-3E51EF16457F}" destId="{8A36B833-675B-4660-AC45-493C94F8796A}" srcOrd="0" destOrd="0" presId="urn:microsoft.com/office/officeart/2005/8/layout/cycle5"/>
    <dgm:cxn modelId="{501DD532-9AB0-47F1-A0CD-35F819BF0B3C}" srcId="{088F3F59-4242-4F94-A06F-B3A5CF5C85EA}" destId="{C709FC1E-8A76-47BA-A946-8E3B0C54CC91}" srcOrd="9" destOrd="0" parTransId="{2B98DE57-AA1E-49A9-9CF0-3DA1D2E38D8C}" sibTransId="{BD2E238F-A212-4F99-A623-090FA1B3DC80}"/>
    <dgm:cxn modelId="{0822C667-6065-446B-A185-64C33BE144E7}" srcId="{088F3F59-4242-4F94-A06F-B3A5CF5C85EA}" destId="{3F015FFD-C29E-4CBB-A18B-62B13613D9D1}" srcOrd="0" destOrd="0" parTransId="{31A14BF6-A15F-47DF-8CDD-784A78F37323}" sibTransId="{66D6A4E9-154D-40BD-B4A3-88EABCE9D4AE}"/>
    <dgm:cxn modelId="{1A2383B2-FA7F-4B41-8531-22B701848E6C}" srcId="{088F3F59-4242-4F94-A06F-B3A5CF5C85EA}" destId="{345683E6-B1C8-47C1-910F-01C9E9B97F69}" srcOrd="3" destOrd="0" parTransId="{B8B6D479-8D92-4EE7-81D4-83569386B7FE}" sibTransId="{576E8816-A0C4-43D3-A727-FF3B4FB23DA9}"/>
    <dgm:cxn modelId="{2CC7EB0E-4056-40F7-8A08-C12E962ABC1A}" type="presOf" srcId="{85C91EC7-514C-4CC8-8E35-D24DC8994710}" destId="{6605C00C-46F4-48F2-8297-050C08045EC1}" srcOrd="0" destOrd="0" presId="urn:microsoft.com/office/officeart/2005/8/layout/cycle5"/>
    <dgm:cxn modelId="{6D4EC110-B9D3-431A-9495-6EB4C1EF5CCD}" type="presOf" srcId="{345683E6-B1C8-47C1-910F-01C9E9B97F69}" destId="{ACEEA21A-2E59-4021-8D22-0862F1097007}" srcOrd="0" destOrd="0" presId="urn:microsoft.com/office/officeart/2005/8/layout/cycle5"/>
    <dgm:cxn modelId="{1340318D-AD9A-497F-A041-5C5CA99AF4A9}" srcId="{088F3F59-4242-4F94-A06F-B3A5CF5C85EA}" destId="{DEACB06A-F368-4D1A-B71E-096FC52C5B66}" srcOrd="8" destOrd="0" parTransId="{A4CC0ED3-7912-4317-8ECE-72A9EE63491B}" sibTransId="{48E5ADA8-315A-4F19-B27A-9EFAF7A8AFC4}"/>
    <dgm:cxn modelId="{255A482C-D355-4588-A152-C9A8A3767B1B}" type="presOf" srcId="{EF15141F-78CA-40CA-A544-05EA63001F52}" destId="{6743A753-9039-4FA1-BFAD-7CB9223E38A9}" srcOrd="0" destOrd="0" presId="urn:microsoft.com/office/officeart/2005/8/layout/cycle5"/>
    <dgm:cxn modelId="{DB194294-08AF-43C4-AD1B-AD739F9E9BAA}" srcId="{088F3F59-4242-4F94-A06F-B3A5CF5C85EA}" destId="{2F1D43F3-E60B-4CC0-9212-9EC16189EA74}" srcOrd="1" destOrd="0" parTransId="{77C1D6B9-69D6-49A6-9AA0-7F253A3619C2}" sibTransId="{85C91EC7-514C-4CC8-8E35-D24DC8994710}"/>
    <dgm:cxn modelId="{581C1810-8295-4D11-9021-836BE20019AD}" type="presOf" srcId="{63070505-A736-4601-80E1-69386395321F}" destId="{5B570274-D649-4DA7-8EDB-C9628BB824D7}" srcOrd="0" destOrd="0" presId="urn:microsoft.com/office/officeart/2005/8/layout/cycle5"/>
    <dgm:cxn modelId="{10E3EE4D-CB04-41E0-8FB3-D7A988D7507A}" type="presOf" srcId="{C709FC1E-8A76-47BA-A946-8E3B0C54CC91}" destId="{E91F6243-8872-4A2F-BADB-DF07DBCE2951}" srcOrd="0" destOrd="0" presId="urn:microsoft.com/office/officeart/2005/8/layout/cycle5"/>
    <dgm:cxn modelId="{B40D1130-7EFB-4E94-9B29-8EC723678154}" type="presOf" srcId="{3F015FFD-C29E-4CBB-A18B-62B13613D9D1}" destId="{2FF9267B-4CA6-4DB5-8D56-282120DE7E53}" srcOrd="0" destOrd="0" presId="urn:microsoft.com/office/officeart/2005/8/layout/cycle5"/>
    <dgm:cxn modelId="{0355BC65-53DE-43FF-9FC8-8E520C7C696D}" type="presOf" srcId="{FED8892F-2D5D-45F1-9354-58A7FACEFD8F}" destId="{F3050A23-D9D6-4395-8B4B-03795F0926F3}" srcOrd="0" destOrd="0" presId="urn:microsoft.com/office/officeart/2005/8/layout/cycle5"/>
    <dgm:cxn modelId="{92EE0175-5669-4435-B0E0-4353CC58EEC5}" srcId="{088F3F59-4242-4F94-A06F-B3A5CF5C85EA}" destId="{0714E205-01F1-4115-B4B2-58DB77DD0601}" srcOrd="6" destOrd="0" parTransId="{5AF9782E-565D-43F5-AE76-99D2E04767B3}" sibTransId="{19CDE16C-3460-4F64-83D6-0DFC4E0AEE8E}"/>
    <dgm:cxn modelId="{EB992728-31E2-4423-AF5E-BAFBDCEBB85B}" type="presOf" srcId="{DEACB06A-F368-4D1A-B71E-096FC52C5B66}" destId="{39709901-E4F6-4DFA-B640-B8B7B0ED924A}" srcOrd="0" destOrd="0" presId="urn:microsoft.com/office/officeart/2005/8/layout/cycle5"/>
    <dgm:cxn modelId="{1BC958B6-86CA-4FCA-95B9-09F72FCC1887}" type="presOf" srcId="{12BD110B-61AE-41EA-8209-7EFA9965EDAB}" destId="{80799400-B3A3-4430-B381-3B1A11566279}" srcOrd="0" destOrd="0" presId="urn:microsoft.com/office/officeart/2005/8/layout/cycle5"/>
    <dgm:cxn modelId="{8D1D0E9D-4864-4EFA-BD3E-38550800BE82}" srcId="{088F3F59-4242-4F94-A06F-B3A5CF5C85EA}" destId="{BE6737E8-5860-4812-97AD-51366958B658}" srcOrd="2" destOrd="0" parTransId="{12FC2599-3BAE-40EF-9C05-5669794DF7F9}" sibTransId="{63070505-A736-4601-80E1-69386395321F}"/>
    <dgm:cxn modelId="{82B5A0FA-018A-4A61-92D3-C58227ED3736}" type="presOf" srcId="{19CDE16C-3460-4F64-83D6-0DFC4E0AEE8E}" destId="{6F36ED77-DDA7-425C-9D83-8E2622BE2727}" srcOrd="0" destOrd="0" presId="urn:microsoft.com/office/officeart/2005/8/layout/cycle5"/>
    <dgm:cxn modelId="{F42A9A3E-C807-4FCF-8DB1-D62AE7D176F7}" type="presOf" srcId="{48E5ADA8-315A-4F19-B27A-9EFAF7A8AFC4}" destId="{0EE689EC-0EC6-4B06-B0CE-22EE753F3AC0}" srcOrd="0" destOrd="0" presId="urn:microsoft.com/office/officeart/2005/8/layout/cycle5"/>
    <dgm:cxn modelId="{9F5BBF2D-7566-4783-9144-8B5923DA25DC}" type="presOf" srcId="{2F1D43F3-E60B-4CC0-9212-9EC16189EA74}" destId="{A5D1D7C7-D68E-4157-93F8-5C96CC46BEB5}" srcOrd="0" destOrd="0" presId="urn:microsoft.com/office/officeart/2005/8/layout/cycle5"/>
    <dgm:cxn modelId="{5436BE91-3C98-4AF5-A736-B83339EAA4A6}" type="presOf" srcId="{088F3F59-4242-4F94-A06F-B3A5CF5C85EA}" destId="{A1F5BAF6-EAA1-4F0C-9DFC-5CD68427B115}" srcOrd="0" destOrd="0" presId="urn:microsoft.com/office/officeart/2005/8/layout/cycle5"/>
    <dgm:cxn modelId="{D48E6155-7CD6-4B41-9802-774494216381}" type="presOf" srcId="{BD2E238F-A212-4F99-A623-090FA1B3DC80}" destId="{B4571E35-780D-4BFE-8ECB-5E4FA9384EEF}" srcOrd="0" destOrd="0" presId="urn:microsoft.com/office/officeart/2005/8/layout/cycle5"/>
    <dgm:cxn modelId="{2202BA3F-E51F-475C-9621-3CBC09362C95}" srcId="{088F3F59-4242-4F94-A06F-B3A5CF5C85EA}" destId="{FED8892F-2D5D-45F1-9354-58A7FACEFD8F}" srcOrd="5" destOrd="0" parTransId="{20C7F02D-5E9D-4ED0-8B20-BB65FA11A8A0}" sibTransId="{0299926E-3D78-4FC8-8BF8-FE2C5585F42F}"/>
    <dgm:cxn modelId="{953F51E7-1B83-4688-8F89-581ECAC307F2}" type="presOf" srcId="{576E8816-A0C4-43D3-A727-FF3B4FB23DA9}" destId="{0A6F6682-50D2-462A-B97C-0CD8D4C40E98}" srcOrd="0" destOrd="0" presId="urn:microsoft.com/office/officeart/2005/8/layout/cycle5"/>
    <dgm:cxn modelId="{FCEBA8BF-A232-4156-8832-31C28DF3705A}" type="presOf" srcId="{66D6A4E9-154D-40BD-B4A3-88EABCE9D4AE}" destId="{080B2AF9-7187-4580-AB69-F1A9E4741FF4}" srcOrd="0" destOrd="0" presId="urn:microsoft.com/office/officeart/2005/8/layout/cycle5"/>
    <dgm:cxn modelId="{E6BCC3A6-D93B-4823-AC4E-C4461FB1A413}" srcId="{088F3F59-4242-4F94-A06F-B3A5CF5C85EA}" destId="{643334EE-ABE9-4FED-95C8-3E51EF16457F}" srcOrd="4" destOrd="0" parTransId="{2FC8529B-A0C8-4AF0-8243-BEC64D6B68D2}" sibTransId="{EF15141F-78CA-40CA-A544-05EA63001F52}"/>
    <dgm:cxn modelId="{1DA7E485-54C0-4E97-B1CD-93278CE4982D}" srcId="{088F3F59-4242-4F94-A06F-B3A5CF5C85EA}" destId="{12BD110B-61AE-41EA-8209-7EFA9965EDAB}" srcOrd="7" destOrd="0" parTransId="{603AEA39-6B1E-48DA-83CE-97ED4394BC32}" sibTransId="{DB17E875-96B4-4E74-866C-1EBB03324146}"/>
    <dgm:cxn modelId="{4F4AE918-0100-49E2-840D-844D72B03328}" type="presOf" srcId="{0299926E-3D78-4FC8-8BF8-FE2C5585F42F}" destId="{630668B4-B376-46FD-BA05-A7587283EBFC}" srcOrd="0" destOrd="0" presId="urn:microsoft.com/office/officeart/2005/8/layout/cycle5"/>
    <dgm:cxn modelId="{05B88454-B7DE-4E9E-B3F4-21F2AF9E442D}" type="presParOf" srcId="{A1F5BAF6-EAA1-4F0C-9DFC-5CD68427B115}" destId="{2FF9267B-4CA6-4DB5-8D56-282120DE7E53}" srcOrd="0" destOrd="0" presId="urn:microsoft.com/office/officeart/2005/8/layout/cycle5"/>
    <dgm:cxn modelId="{117ECDAF-3586-4025-8F3B-9F71CE056919}" type="presParOf" srcId="{A1F5BAF6-EAA1-4F0C-9DFC-5CD68427B115}" destId="{2F259463-45A4-4431-9A44-8C40EC2C7489}" srcOrd="1" destOrd="0" presId="urn:microsoft.com/office/officeart/2005/8/layout/cycle5"/>
    <dgm:cxn modelId="{CD03018F-2C59-44E7-A48C-621C80001DC9}" type="presParOf" srcId="{A1F5BAF6-EAA1-4F0C-9DFC-5CD68427B115}" destId="{080B2AF9-7187-4580-AB69-F1A9E4741FF4}" srcOrd="2" destOrd="0" presId="urn:microsoft.com/office/officeart/2005/8/layout/cycle5"/>
    <dgm:cxn modelId="{8447C6CA-6847-4349-A5FB-A2C2394F9C1D}" type="presParOf" srcId="{A1F5BAF6-EAA1-4F0C-9DFC-5CD68427B115}" destId="{A5D1D7C7-D68E-4157-93F8-5C96CC46BEB5}" srcOrd="3" destOrd="0" presId="urn:microsoft.com/office/officeart/2005/8/layout/cycle5"/>
    <dgm:cxn modelId="{9E759625-D083-49ED-961B-610CF98905BE}" type="presParOf" srcId="{A1F5BAF6-EAA1-4F0C-9DFC-5CD68427B115}" destId="{7EDC0075-BED7-4BE9-B04F-B089BD95A827}" srcOrd="4" destOrd="0" presId="urn:microsoft.com/office/officeart/2005/8/layout/cycle5"/>
    <dgm:cxn modelId="{FF1A0A16-0622-4EDA-BA0B-64B5EDE7174B}" type="presParOf" srcId="{A1F5BAF6-EAA1-4F0C-9DFC-5CD68427B115}" destId="{6605C00C-46F4-48F2-8297-050C08045EC1}" srcOrd="5" destOrd="0" presId="urn:microsoft.com/office/officeart/2005/8/layout/cycle5"/>
    <dgm:cxn modelId="{2C11CEF5-4596-4B30-8E9F-F2EF7A18560D}" type="presParOf" srcId="{A1F5BAF6-EAA1-4F0C-9DFC-5CD68427B115}" destId="{1034635D-B08D-4CF1-8162-E3B129EE5040}" srcOrd="6" destOrd="0" presId="urn:microsoft.com/office/officeart/2005/8/layout/cycle5"/>
    <dgm:cxn modelId="{07CCD1FF-3555-4062-ABD0-F7A43752DA2A}" type="presParOf" srcId="{A1F5BAF6-EAA1-4F0C-9DFC-5CD68427B115}" destId="{ADACAE33-04FA-46D0-8E0B-0D98F61C93D8}" srcOrd="7" destOrd="0" presId="urn:microsoft.com/office/officeart/2005/8/layout/cycle5"/>
    <dgm:cxn modelId="{FAC5FA00-8FA1-4725-A686-1BE54390AB94}" type="presParOf" srcId="{A1F5BAF6-EAA1-4F0C-9DFC-5CD68427B115}" destId="{5B570274-D649-4DA7-8EDB-C9628BB824D7}" srcOrd="8" destOrd="0" presId="urn:microsoft.com/office/officeart/2005/8/layout/cycle5"/>
    <dgm:cxn modelId="{A192E929-8F66-4A8F-8ED0-F3B71CC05F54}" type="presParOf" srcId="{A1F5BAF6-EAA1-4F0C-9DFC-5CD68427B115}" destId="{ACEEA21A-2E59-4021-8D22-0862F1097007}" srcOrd="9" destOrd="0" presId="urn:microsoft.com/office/officeart/2005/8/layout/cycle5"/>
    <dgm:cxn modelId="{55D0CF38-7D00-4E6E-A78E-665784840CF2}" type="presParOf" srcId="{A1F5BAF6-EAA1-4F0C-9DFC-5CD68427B115}" destId="{D0A0C9DC-87EC-4B51-B70F-433C5675E552}" srcOrd="10" destOrd="0" presId="urn:microsoft.com/office/officeart/2005/8/layout/cycle5"/>
    <dgm:cxn modelId="{DB79E818-E26A-403E-B413-E435A96E6781}" type="presParOf" srcId="{A1F5BAF6-EAA1-4F0C-9DFC-5CD68427B115}" destId="{0A6F6682-50D2-462A-B97C-0CD8D4C40E98}" srcOrd="11" destOrd="0" presId="urn:microsoft.com/office/officeart/2005/8/layout/cycle5"/>
    <dgm:cxn modelId="{A5A427A9-0F73-4773-8C63-26A49098C28F}" type="presParOf" srcId="{A1F5BAF6-EAA1-4F0C-9DFC-5CD68427B115}" destId="{8A36B833-675B-4660-AC45-493C94F8796A}" srcOrd="12" destOrd="0" presId="urn:microsoft.com/office/officeart/2005/8/layout/cycle5"/>
    <dgm:cxn modelId="{5BA0BB1B-BB0F-47BC-AA18-EB94E8298E81}" type="presParOf" srcId="{A1F5BAF6-EAA1-4F0C-9DFC-5CD68427B115}" destId="{B75AE17B-0BB7-4097-83D2-50A7BFB0294F}" srcOrd="13" destOrd="0" presId="urn:microsoft.com/office/officeart/2005/8/layout/cycle5"/>
    <dgm:cxn modelId="{D8410948-4872-41C5-B30E-F6F8E24DEFE7}" type="presParOf" srcId="{A1F5BAF6-EAA1-4F0C-9DFC-5CD68427B115}" destId="{6743A753-9039-4FA1-BFAD-7CB9223E38A9}" srcOrd="14" destOrd="0" presId="urn:microsoft.com/office/officeart/2005/8/layout/cycle5"/>
    <dgm:cxn modelId="{2D2D2498-734D-4A8F-8C37-B79C1F487097}" type="presParOf" srcId="{A1F5BAF6-EAA1-4F0C-9DFC-5CD68427B115}" destId="{F3050A23-D9D6-4395-8B4B-03795F0926F3}" srcOrd="15" destOrd="0" presId="urn:microsoft.com/office/officeart/2005/8/layout/cycle5"/>
    <dgm:cxn modelId="{C386E8A9-C7C7-49FF-B11C-29519FAA82ED}" type="presParOf" srcId="{A1F5BAF6-EAA1-4F0C-9DFC-5CD68427B115}" destId="{00446A91-6605-498A-AE1B-FA7991AC8056}" srcOrd="16" destOrd="0" presId="urn:microsoft.com/office/officeart/2005/8/layout/cycle5"/>
    <dgm:cxn modelId="{72FF9FCD-A860-4AE7-8362-DC5FC79306D6}" type="presParOf" srcId="{A1F5BAF6-EAA1-4F0C-9DFC-5CD68427B115}" destId="{630668B4-B376-46FD-BA05-A7587283EBFC}" srcOrd="17" destOrd="0" presId="urn:microsoft.com/office/officeart/2005/8/layout/cycle5"/>
    <dgm:cxn modelId="{8F3DBAFA-FFCD-4BFA-8B06-E7F75CDAE2F0}" type="presParOf" srcId="{A1F5BAF6-EAA1-4F0C-9DFC-5CD68427B115}" destId="{20804639-D42A-4757-90AA-511D5B5A7658}" srcOrd="18" destOrd="0" presId="urn:microsoft.com/office/officeart/2005/8/layout/cycle5"/>
    <dgm:cxn modelId="{58A732F1-74D8-4269-9D4E-BF9F107350DC}" type="presParOf" srcId="{A1F5BAF6-EAA1-4F0C-9DFC-5CD68427B115}" destId="{B3749769-DF25-4A8D-A802-9B43889913DB}" srcOrd="19" destOrd="0" presId="urn:microsoft.com/office/officeart/2005/8/layout/cycle5"/>
    <dgm:cxn modelId="{D4D85FF4-D81B-4B65-9993-67A2460F7225}" type="presParOf" srcId="{A1F5BAF6-EAA1-4F0C-9DFC-5CD68427B115}" destId="{6F36ED77-DDA7-425C-9D83-8E2622BE2727}" srcOrd="20" destOrd="0" presId="urn:microsoft.com/office/officeart/2005/8/layout/cycle5"/>
    <dgm:cxn modelId="{758E3CC9-D690-4EFD-9076-39DC715C623C}" type="presParOf" srcId="{A1F5BAF6-EAA1-4F0C-9DFC-5CD68427B115}" destId="{80799400-B3A3-4430-B381-3B1A11566279}" srcOrd="21" destOrd="0" presId="urn:microsoft.com/office/officeart/2005/8/layout/cycle5"/>
    <dgm:cxn modelId="{BCA0387F-AD35-4D80-B5AD-EA07B5250BC8}" type="presParOf" srcId="{A1F5BAF6-EAA1-4F0C-9DFC-5CD68427B115}" destId="{A3C44AE3-4D6B-4026-A9AF-984BEAF4CE4C}" srcOrd="22" destOrd="0" presId="urn:microsoft.com/office/officeart/2005/8/layout/cycle5"/>
    <dgm:cxn modelId="{E49BB635-E4D3-4A3F-9717-39F2AE9CBC62}" type="presParOf" srcId="{A1F5BAF6-EAA1-4F0C-9DFC-5CD68427B115}" destId="{536EF1D2-88B6-4DF4-8BBF-9F5718B0154A}" srcOrd="23" destOrd="0" presId="urn:microsoft.com/office/officeart/2005/8/layout/cycle5"/>
    <dgm:cxn modelId="{C8637FA1-AC58-4ED7-B4A5-27DEF615758F}" type="presParOf" srcId="{A1F5BAF6-EAA1-4F0C-9DFC-5CD68427B115}" destId="{39709901-E4F6-4DFA-B640-B8B7B0ED924A}" srcOrd="24" destOrd="0" presId="urn:microsoft.com/office/officeart/2005/8/layout/cycle5"/>
    <dgm:cxn modelId="{A055D91A-ED69-47D5-AAE1-6D151EEB80B3}" type="presParOf" srcId="{A1F5BAF6-EAA1-4F0C-9DFC-5CD68427B115}" destId="{302E6E4F-60B7-422B-B6C1-947692852AD3}" srcOrd="25" destOrd="0" presId="urn:microsoft.com/office/officeart/2005/8/layout/cycle5"/>
    <dgm:cxn modelId="{F406A8B7-840D-482C-8BC8-C8E04FF39998}" type="presParOf" srcId="{A1F5BAF6-EAA1-4F0C-9DFC-5CD68427B115}" destId="{0EE689EC-0EC6-4B06-B0CE-22EE753F3AC0}" srcOrd="26" destOrd="0" presId="urn:microsoft.com/office/officeart/2005/8/layout/cycle5"/>
    <dgm:cxn modelId="{72CB3474-9495-42A3-BA31-51717E29D9BE}" type="presParOf" srcId="{A1F5BAF6-EAA1-4F0C-9DFC-5CD68427B115}" destId="{E91F6243-8872-4A2F-BADB-DF07DBCE2951}" srcOrd="27" destOrd="0" presId="urn:microsoft.com/office/officeart/2005/8/layout/cycle5"/>
    <dgm:cxn modelId="{6A9049EE-963B-443F-A3B6-26B6559ED99D}" type="presParOf" srcId="{A1F5BAF6-EAA1-4F0C-9DFC-5CD68427B115}" destId="{7F157E11-4955-4362-A18C-F486E4A76209}" srcOrd="28" destOrd="0" presId="urn:microsoft.com/office/officeart/2005/8/layout/cycle5"/>
    <dgm:cxn modelId="{A79004A5-E1DA-4386-B641-811B747762B9}" type="presParOf" srcId="{A1F5BAF6-EAA1-4F0C-9DFC-5CD68427B115}" destId="{B4571E35-780D-4BFE-8ECB-5E4FA9384EEF}" srcOrd="29"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DF36C-954B-49A9-BD8A-74C65DC28B4C}"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83CFB738-8E0C-497A-9BC5-22317424F914}">
      <dgm:prSet/>
      <dgm:spPr/>
      <dgm:t>
        <a:bodyPr/>
        <a:lstStyle/>
        <a:p>
          <a:pPr algn="l" rtl="0"/>
          <a:r>
            <a:rPr lang="en-US" dirty="0" smtClean="0"/>
            <a:t>Craving –tension-urge to get emotionally intimate with others</a:t>
          </a:r>
          <a:endParaRPr lang="en-US" dirty="0"/>
        </a:p>
      </dgm:t>
    </dgm:pt>
    <dgm:pt modelId="{B79CBA7B-D649-4551-AC53-9EF791EE77FC}" type="parTrans" cxnId="{36D67B49-B4B5-457E-8206-0166C9D56A3F}">
      <dgm:prSet/>
      <dgm:spPr/>
      <dgm:t>
        <a:bodyPr/>
        <a:lstStyle/>
        <a:p>
          <a:endParaRPr lang="en-US"/>
        </a:p>
      </dgm:t>
    </dgm:pt>
    <dgm:pt modelId="{37BE33E4-3923-4C4D-93CD-A3DAB6C16A3A}" type="sibTrans" cxnId="{36D67B49-B4B5-457E-8206-0166C9D56A3F}">
      <dgm:prSet/>
      <dgm:spPr/>
      <dgm:t>
        <a:bodyPr/>
        <a:lstStyle/>
        <a:p>
          <a:endParaRPr lang="en-US"/>
        </a:p>
      </dgm:t>
    </dgm:pt>
    <dgm:pt modelId="{44B9C353-8072-4B7E-BCA1-5D0FA4EC7344}">
      <dgm:prSet/>
      <dgm:spPr/>
      <dgm:t>
        <a:bodyPr/>
        <a:lstStyle/>
        <a:p>
          <a:pPr algn="l" rtl="0"/>
          <a:r>
            <a:rPr lang="en-US" dirty="0" smtClean="0"/>
            <a:t>Visual Triggers-Mental-Emotional-</a:t>
          </a:r>
          <a:endParaRPr lang="en-US" dirty="0"/>
        </a:p>
      </dgm:t>
    </dgm:pt>
    <dgm:pt modelId="{74ABA92F-E5D0-4398-83A1-F3167F13D4FE}" type="parTrans" cxnId="{B58337BD-8884-497B-AD6C-8161E04C878B}">
      <dgm:prSet/>
      <dgm:spPr/>
      <dgm:t>
        <a:bodyPr/>
        <a:lstStyle/>
        <a:p>
          <a:endParaRPr lang="en-US"/>
        </a:p>
      </dgm:t>
    </dgm:pt>
    <dgm:pt modelId="{23604F61-5EBD-4773-99C2-171000942EEC}" type="sibTrans" cxnId="{B58337BD-8884-497B-AD6C-8161E04C878B}">
      <dgm:prSet/>
      <dgm:spPr/>
      <dgm:t>
        <a:bodyPr/>
        <a:lstStyle/>
        <a:p>
          <a:endParaRPr lang="en-US"/>
        </a:p>
      </dgm:t>
    </dgm:pt>
    <dgm:pt modelId="{5904EDBB-04D7-4943-BDFF-6AB96434BDEA}">
      <dgm:prSet/>
      <dgm:spPr/>
      <dgm:t>
        <a:bodyPr/>
        <a:lstStyle/>
        <a:p>
          <a:pPr algn="l" rtl="0"/>
          <a:r>
            <a:rPr lang="en-US" dirty="0" smtClean="0"/>
            <a:t>Pain Repression with immediate Sexual Longing</a:t>
          </a:r>
          <a:endParaRPr lang="en-US" dirty="0"/>
        </a:p>
      </dgm:t>
    </dgm:pt>
    <dgm:pt modelId="{2F2EA28F-4FCE-46FF-9DE5-50A51ABCDCE0}" type="parTrans" cxnId="{BA8A5726-032D-481F-B373-1441EA37AB58}">
      <dgm:prSet/>
      <dgm:spPr/>
      <dgm:t>
        <a:bodyPr/>
        <a:lstStyle/>
        <a:p>
          <a:endParaRPr lang="en-US"/>
        </a:p>
      </dgm:t>
    </dgm:pt>
    <dgm:pt modelId="{F59E52CD-E21A-41C6-BC13-CC103C5B6BEB}" type="sibTrans" cxnId="{BA8A5726-032D-481F-B373-1441EA37AB58}">
      <dgm:prSet/>
      <dgm:spPr/>
      <dgm:t>
        <a:bodyPr/>
        <a:lstStyle/>
        <a:p>
          <a:endParaRPr lang="en-US"/>
        </a:p>
      </dgm:t>
    </dgm:pt>
    <dgm:pt modelId="{9E1903D4-9874-4165-AF5A-5FDB8039FA2F}">
      <dgm:prSet/>
      <dgm:spPr/>
      <dgm:t>
        <a:bodyPr/>
        <a:lstStyle/>
        <a:p>
          <a:pPr rtl="0"/>
          <a:endParaRPr lang="en-US" dirty="0"/>
        </a:p>
      </dgm:t>
    </dgm:pt>
    <dgm:pt modelId="{60743033-8D73-4420-B7F4-BD74C6C534EE}" type="sibTrans" cxnId="{7B6CA132-B26E-4A17-B340-B544AF4F2C58}">
      <dgm:prSet/>
      <dgm:spPr/>
      <dgm:t>
        <a:bodyPr/>
        <a:lstStyle/>
        <a:p>
          <a:endParaRPr lang="en-US"/>
        </a:p>
      </dgm:t>
    </dgm:pt>
    <dgm:pt modelId="{D6FFF5C7-2E82-40AE-9CAF-0BF9197E484E}" type="parTrans" cxnId="{7B6CA132-B26E-4A17-B340-B544AF4F2C58}">
      <dgm:prSet/>
      <dgm:spPr/>
      <dgm:t>
        <a:bodyPr/>
        <a:lstStyle/>
        <a:p>
          <a:endParaRPr lang="en-US"/>
        </a:p>
      </dgm:t>
    </dgm:pt>
    <dgm:pt modelId="{37A111CA-1A8F-4F12-8E38-DB912B6891E7}" type="pres">
      <dgm:prSet presAssocID="{2C9DF36C-954B-49A9-BD8A-74C65DC28B4C}" presName="Name0" presStyleCnt="0">
        <dgm:presLayoutVars>
          <dgm:dir/>
          <dgm:animLvl val="lvl"/>
          <dgm:resizeHandles val="exact"/>
        </dgm:presLayoutVars>
      </dgm:prSet>
      <dgm:spPr/>
      <dgm:t>
        <a:bodyPr/>
        <a:lstStyle/>
        <a:p>
          <a:endParaRPr lang="en-US"/>
        </a:p>
      </dgm:t>
    </dgm:pt>
    <dgm:pt modelId="{7079139D-715F-4C3A-A582-16877A8A84E8}" type="pres">
      <dgm:prSet presAssocID="{9E1903D4-9874-4165-AF5A-5FDB8039FA2F}" presName="boxAndChildren" presStyleCnt="0"/>
      <dgm:spPr/>
      <dgm:t>
        <a:bodyPr/>
        <a:lstStyle/>
        <a:p>
          <a:endParaRPr lang="en-US"/>
        </a:p>
      </dgm:t>
    </dgm:pt>
    <dgm:pt modelId="{3D768183-0172-44EF-BEF7-5CDD88B24080}" type="pres">
      <dgm:prSet presAssocID="{9E1903D4-9874-4165-AF5A-5FDB8039FA2F}" presName="parentTextBox" presStyleLbl="node1" presStyleIdx="0" presStyleCnt="4" custScaleY="5914" custLinFactY="100000" custLinFactNeighborY="185949"/>
      <dgm:spPr/>
      <dgm:t>
        <a:bodyPr/>
        <a:lstStyle/>
        <a:p>
          <a:endParaRPr lang="en-US"/>
        </a:p>
      </dgm:t>
    </dgm:pt>
    <dgm:pt modelId="{A121CAD4-AC00-4267-AD13-7D41C2A6A14A}" type="pres">
      <dgm:prSet presAssocID="{F59E52CD-E21A-41C6-BC13-CC103C5B6BEB}" presName="sp" presStyleCnt="0"/>
      <dgm:spPr/>
      <dgm:t>
        <a:bodyPr/>
        <a:lstStyle/>
        <a:p>
          <a:endParaRPr lang="en-US"/>
        </a:p>
      </dgm:t>
    </dgm:pt>
    <dgm:pt modelId="{54BAA486-8F7D-4DFE-A6B2-B6B66E2AD55E}" type="pres">
      <dgm:prSet presAssocID="{5904EDBB-04D7-4943-BDFF-6AB96434BDEA}" presName="arrowAndChildren" presStyleCnt="0"/>
      <dgm:spPr/>
      <dgm:t>
        <a:bodyPr/>
        <a:lstStyle/>
        <a:p>
          <a:endParaRPr lang="en-US"/>
        </a:p>
      </dgm:t>
    </dgm:pt>
    <dgm:pt modelId="{E6B1E2B7-A855-496A-8408-7018F42F134A}" type="pres">
      <dgm:prSet presAssocID="{5904EDBB-04D7-4943-BDFF-6AB96434BDEA}" presName="parentTextArrow" presStyleLbl="node1" presStyleIdx="1" presStyleCnt="4"/>
      <dgm:spPr/>
      <dgm:t>
        <a:bodyPr/>
        <a:lstStyle/>
        <a:p>
          <a:endParaRPr lang="en-US"/>
        </a:p>
      </dgm:t>
    </dgm:pt>
    <dgm:pt modelId="{6ED2C05F-750E-4756-9AA5-A96250F67283}" type="pres">
      <dgm:prSet presAssocID="{23604F61-5EBD-4773-99C2-171000942EEC}" presName="sp" presStyleCnt="0"/>
      <dgm:spPr/>
      <dgm:t>
        <a:bodyPr/>
        <a:lstStyle/>
        <a:p>
          <a:endParaRPr lang="en-US"/>
        </a:p>
      </dgm:t>
    </dgm:pt>
    <dgm:pt modelId="{5C67FFEB-8927-4491-A556-D9F32B210CC5}" type="pres">
      <dgm:prSet presAssocID="{44B9C353-8072-4B7E-BCA1-5D0FA4EC7344}" presName="arrowAndChildren" presStyleCnt="0"/>
      <dgm:spPr/>
      <dgm:t>
        <a:bodyPr/>
        <a:lstStyle/>
        <a:p>
          <a:endParaRPr lang="en-US"/>
        </a:p>
      </dgm:t>
    </dgm:pt>
    <dgm:pt modelId="{FF14D453-66A5-4C60-A542-C6D7C9FC75A8}" type="pres">
      <dgm:prSet presAssocID="{44B9C353-8072-4B7E-BCA1-5D0FA4EC7344}" presName="parentTextArrow" presStyleLbl="node1" presStyleIdx="2" presStyleCnt="4"/>
      <dgm:spPr/>
      <dgm:t>
        <a:bodyPr/>
        <a:lstStyle/>
        <a:p>
          <a:endParaRPr lang="en-US"/>
        </a:p>
      </dgm:t>
    </dgm:pt>
    <dgm:pt modelId="{9EE23273-7AF8-462C-B61C-FFAAD63F0027}" type="pres">
      <dgm:prSet presAssocID="{37BE33E4-3923-4C4D-93CD-A3DAB6C16A3A}" presName="sp" presStyleCnt="0"/>
      <dgm:spPr/>
      <dgm:t>
        <a:bodyPr/>
        <a:lstStyle/>
        <a:p>
          <a:endParaRPr lang="en-US"/>
        </a:p>
      </dgm:t>
    </dgm:pt>
    <dgm:pt modelId="{E2C4C72E-4852-40A8-BCF7-56E926F880B7}" type="pres">
      <dgm:prSet presAssocID="{83CFB738-8E0C-497A-9BC5-22317424F914}" presName="arrowAndChildren" presStyleCnt="0"/>
      <dgm:spPr/>
      <dgm:t>
        <a:bodyPr/>
        <a:lstStyle/>
        <a:p>
          <a:endParaRPr lang="en-US"/>
        </a:p>
      </dgm:t>
    </dgm:pt>
    <dgm:pt modelId="{CF56D8E5-0C71-449B-8857-1B8FD1937B2A}" type="pres">
      <dgm:prSet presAssocID="{83CFB738-8E0C-497A-9BC5-22317424F914}" presName="parentTextArrow" presStyleLbl="node1" presStyleIdx="3" presStyleCnt="4"/>
      <dgm:spPr/>
      <dgm:t>
        <a:bodyPr/>
        <a:lstStyle/>
        <a:p>
          <a:endParaRPr lang="en-US"/>
        </a:p>
      </dgm:t>
    </dgm:pt>
  </dgm:ptLst>
  <dgm:cxnLst>
    <dgm:cxn modelId="{961F8760-FC07-4E7F-BB5C-AFCB3407F2C4}" type="presOf" srcId="{2C9DF36C-954B-49A9-BD8A-74C65DC28B4C}" destId="{37A111CA-1A8F-4F12-8E38-DB912B6891E7}" srcOrd="0" destOrd="0" presId="urn:microsoft.com/office/officeart/2005/8/layout/process4"/>
    <dgm:cxn modelId="{B58337BD-8884-497B-AD6C-8161E04C878B}" srcId="{2C9DF36C-954B-49A9-BD8A-74C65DC28B4C}" destId="{44B9C353-8072-4B7E-BCA1-5D0FA4EC7344}" srcOrd="1" destOrd="0" parTransId="{74ABA92F-E5D0-4398-83A1-F3167F13D4FE}" sibTransId="{23604F61-5EBD-4773-99C2-171000942EEC}"/>
    <dgm:cxn modelId="{BA8A5726-032D-481F-B373-1441EA37AB58}" srcId="{2C9DF36C-954B-49A9-BD8A-74C65DC28B4C}" destId="{5904EDBB-04D7-4943-BDFF-6AB96434BDEA}" srcOrd="2" destOrd="0" parTransId="{2F2EA28F-4FCE-46FF-9DE5-50A51ABCDCE0}" sibTransId="{F59E52CD-E21A-41C6-BC13-CC103C5B6BEB}"/>
    <dgm:cxn modelId="{36D67B49-B4B5-457E-8206-0166C9D56A3F}" srcId="{2C9DF36C-954B-49A9-BD8A-74C65DC28B4C}" destId="{83CFB738-8E0C-497A-9BC5-22317424F914}" srcOrd="0" destOrd="0" parTransId="{B79CBA7B-D649-4551-AC53-9EF791EE77FC}" sibTransId="{37BE33E4-3923-4C4D-93CD-A3DAB6C16A3A}"/>
    <dgm:cxn modelId="{8E0112BB-CC1F-4A86-AA60-6F5ABCB00112}" type="presOf" srcId="{5904EDBB-04D7-4943-BDFF-6AB96434BDEA}" destId="{E6B1E2B7-A855-496A-8408-7018F42F134A}" srcOrd="0" destOrd="0" presId="urn:microsoft.com/office/officeart/2005/8/layout/process4"/>
    <dgm:cxn modelId="{6DD1B6D6-17CC-4593-9C2E-D5CDA20E5008}" type="presOf" srcId="{44B9C353-8072-4B7E-BCA1-5D0FA4EC7344}" destId="{FF14D453-66A5-4C60-A542-C6D7C9FC75A8}" srcOrd="0" destOrd="0" presId="urn:microsoft.com/office/officeart/2005/8/layout/process4"/>
    <dgm:cxn modelId="{C37701BD-C4C3-462E-A225-53F98CD9836A}" type="presOf" srcId="{9E1903D4-9874-4165-AF5A-5FDB8039FA2F}" destId="{3D768183-0172-44EF-BEF7-5CDD88B24080}" srcOrd="0" destOrd="0" presId="urn:microsoft.com/office/officeart/2005/8/layout/process4"/>
    <dgm:cxn modelId="{7B6CA132-B26E-4A17-B340-B544AF4F2C58}" srcId="{2C9DF36C-954B-49A9-BD8A-74C65DC28B4C}" destId="{9E1903D4-9874-4165-AF5A-5FDB8039FA2F}" srcOrd="3" destOrd="0" parTransId="{D6FFF5C7-2E82-40AE-9CAF-0BF9197E484E}" sibTransId="{60743033-8D73-4420-B7F4-BD74C6C534EE}"/>
    <dgm:cxn modelId="{85D564C0-0283-4B28-A7A6-EFD5A8D4D71E}" type="presOf" srcId="{83CFB738-8E0C-497A-9BC5-22317424F914}" destId="{CF56D8E5-0C71-449B-8857-1B8FD1937B2A}" srcOrd="0" destOrd="0" presId="urn:microsoft.com/office/officeart/2005/8/layout/process4"/>
    <dgm:cxn modelId="{BD602FEB-C8A6-4342-9709-6C2B1B36B937}" type="presParOf" srcId="{37A111CA-1A8F-4F12-8E38-DB912B6891E7}" destId="{7079139D-715F-4C3A-A582-16877A8A84E8}" srcOrd="0" destOrd="0" presId="urn:microsoft.com/office/officeart/2005/8/layout/process4"/>
    <dgm:cxn modelId="{210962EC-A471-4106-A876-7A9C9C13E1A3}" type="presParOf" srcId="{7079139D-715F-4C3A-A582-16877A8A84E8}" destId="{3D768183-0172-44EF-BEF7-5CDD88B24080}" srcOrd="0" destOrd="0" presId="urn:microsoft.com/office/officeart/2005/8/layout/process4"/>
    <dgm:cxn modelId="{34AF10FA-8205-4BCE-BB85-274DF95132B6}" type="presParOf" srcId="{37A111CA-1A8F-4F12-8E38-DB912B6891E7}" destId="{A121CAD4-AC00-4267-AD13-7D41C2A6A14A}" srcOrd="1" destOrd="0" presId="urn:microsoft.com/office/officeart/2005/8/layout/process4"/>
    <dgm:cxn modelId="{97E8117C-8EA9-4D9D-9AB9-16D305B6BB9A}" type="presParOf" srcId="{37A111CA-1A8F-4F12-8E38-DB912B6891E7}" destId="{54BAA486-8F7D-4DFE-A6B2-B6B66E2AD55E}" srcOrd="2" destOrd="0" presId="urn:microsoft.com/office/officeart/2005/8/layout/process4"/>
    <dgm:cxn modelId="{94BD3CC0-4C0D-4CC4-956D-DA17D07E4F5D}" type="presParOf" srcId="{54BAA486-8F7D-4DFE-A6B2-B6B66E2AD55E}" destId="{E6B1E2B7-A855-496A-8408-7018F42F134A}" srcOrd="0" destOrd="0" presId="urn:microsoft.com/office/officeart/2005/8/layout/process4"/>
    <dgm:cxn modelId="{284E8EBC-88B3-4BC6-B7F7-C2EACDE9F787}" type="presParOf" srcId="{37A111CA-1A8F-4F12-8E38-DB912B6891E7}" destId="{6ED2C05F-750E-4756-9AA5-A96250F67283}" srcOrd="3" destOrd="0" presId="urn:microsoft.com/office/officeart/2005/8/layout/process4"/>
    <dgm:cxn modelId="{8EB50F79-9907-4381-8928-2A186E63E5D5}" type="presParOf" srcId="{37A111CA-1A8F-4F12-8E38-DB912B6891E7}" destId="{5C67FFEB-8927-4491-A556-D9F32B210CC5}" srcOrd="4" destOrd="0" presId="urn:microsoft.com/office/officeart/2005/8/layout/process4"/>
    <dgm:cxn modelId="{BE0D177E-75E7-4BA4-ABBE-91C490AB62CC}" type="presParOf" srcId="{5C67FFEB-8927-4491-A556-D9F32B210CC5}" destId="{FF14D453-66A5-4C60-A542-C6D7C9FC75A8}" srcOrd="0" destOrd="0" presId="urn:microsoft.com/office/officeart/2005/8/layout/process4"/>
    <dgm:cxn modelId="{ED7AB2F2-E9C1-4CE8-9314-7750879C23A0}" type="presParOf" srcId="{37A111CA-1A8F-4F12-8E38-DB912B6891E7}" destId="{9EE23273-7AF8-462C-B61C-FFAAD63F0027}" srcOrd="5" destOrd="0" presId="urn:microsoft.com/office/officeart/2005/8/layout/process4"/>
    <dgm:cxn modelId="{7E0B39ED-77F8-4DB7-B210-689506D41859}" type="presParOf" srcId="{37A111CA-1A8F-4F12-8E38-DB912B6891E7}" destId="{E2C4C72E-4852-40A8-BCF7-56E926F880B7}" srcOrd="6" destOrd="0" presId="urn:microsoft.com/office/officeart/2005/8/layout/process4"/>
    <dgm:cxn modelId="{D154E1BD-7FE5-4F0C-B153-A5DE2FC18816}" type="presParOf" srcId="{E2C4C72E-4852-40A8-BCF7-56E926F880B7}" destId="{CF56D8E5-0C71-449B-8857-1B8FD1937B2A}"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A13642-5071-4A1B-8EEF-FFBA8480E469}"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5D475365-3CAE-4030-8F0A-483639CB2954}">
      <dgm:prSet phldrT="[Text]" custT="1"/>
      <dgm:spPr/>
      <dgm:t>
        <a:bodyPr/>
        <a:lstStyle/>
        <a:p>
          <a:pPr algn="l"/>
          <a:r>
            <a:rPr lang="en-US" sz="2800" dirty="0" smtClean="0"/>
            <a:t>Fantasy Development-Planning Begins (The Thrill begins)</a:t>
          </a:r>
          <a:endParaRPr lang="en-US" sz="2800" dirty="0"/>
        </a:p>
      </dgm:t>
    </dgm:pt>
    <dgm:pt modelId="{5AA35178-13DE-4B6A-BF74-08B6583B40AB}" type="parTrans" cxnId="{FAEF2ADF-C138-4B65-8996-0284888C2437}">
      <dgm:prSet/>
      <dgm:spPr/>
      <dgm:t>
        <a:bodyPr/>
        <a:lstStyle/>
        <a:p>
          <a:endParaRPr lang="en-US"/>
        </a:p>
      </dgm:t>
    </dgm:pt>
    <dgm:pt modelId="{DD6B2398-BA82-4BBA-82A4-3ACBD127BC9D}" type="sibTrans" cxnId="{FAEF2ADF-C138-4B65-8996-0284888C2437}">
      <dgm:prSet/>
      <dgm:spPr/>
      <dgm:t>
        <a:bodyPr/>
        <a:lstStyle/>
        <a:p>
          <a:endParaRPr lang="en-US"/>
        </a:p>
      </dgm:t>
    </dgm:pt>
    <dgm:pt modelId="{005B1627-A21D-4B40-8E12-73BB4BF3850E}">
      <dgm:prSet phldrT="[Text]" custT="1"/>
      <dgm:spPr/>
      <dgm:t>
        <a:bodyPr/>
        <a:lstStyle/>
        <a:p>
          <a:pPr algn="l"/>
          <a:r>
            <a:rPr lang="en-US" sz="2800" dirty="0" smtClean="0"/>
            <a:t>The Hunt (The Intrigue</a:t>
          </a:r>
          <a:r>
            <a:rPr lang="en-US" sz="3600" dirty="0" smtClean="0"/>
            <a:t>)</a:t>
          </a:r>
          <a:endParaRPr lang="en-US" sz="3600" dirty="0"/>
        </a:p>
      </dgm:t>
    </dgm:pt>
    <dgm:pt modelId="{FC98B0C0-D14D-4967-B3B2-E29C408DE411}" type="parTrans" cxnId="{C65A1708-FB57-4F5D-BC57-6ADDBFDDEF56}">
      <dgm:prSet/>
      <dgm:spPr/>
      <dgm:t>
        <a:bodyPr/>
        <a:lstStyle/>
        <a:p>
          <a:endParaRPr lang="en-US"/>
        </a:p>
      </dgm:t>
    </dgm:pt>
    <dgm:pt modelId="{7FE7DA70-8BE7-4AB7-AB97-5B2F837D4A6F}" type="sibTrans" cxnId="{C65A1708-FB57-4F5D-BC57-6ADDBFDDEF56}">
      <dgm:prSet/>
      <dgm:spPr/>
      <dgm:t>
        <a:bodyPr/>
        <a:lstStyle/>
        <a:p>
          <a:endParaRPr lang="en-US"/>
        </a:p>
      </dgm:t>
    </dgm:pt>
    <dgm:pt modelId="{03441A29-8BF7-42B8-9864-7F3A5168BC9C}">
      <dgm:prSet phldrT="[Text]"/>
      <dgm:spPr/>
      <dgm:t>
        <a:bodyPr/>
        <a:lstStyle/>
        <a:p>
          <a:endParaRPr lang="en-US" dirty="0"/>
        </a:p>
      </dgm:t>
    </dgm:pt>
    <dgm:pt modelId="{C9119322-B8EA-4877-AC2B-BE28A1D7F02F}" type="parTrans" cxnId="{4928BAA0-7F84-4E8A-B836-89B0F9CAB708}">
      <dgm:prSet/>
      <dgm:spPr/>
      <dgm:t>
        <a:bodyPr/>
        <a:lstStyle/>
        <a:p>
          <a:endParaRPr lang="en-US"/>
        </a:p>
      </dgm:t>
    </dgm:pt>
    <dgm:pt modelId="{9EA4BFD8-408A-4BF4-B0F6-EE4523246258}" type="sibTrans" cxnId="{4928BAA0-7F84-4E8A-B836-89B0F9CAB708}">
      <dgm:prSet/>
      <dgm:spPr/>
      <dgm:t>
        <a:bodyPr/>
        <a:lstStyle/>
        <a:p>
          <a:endParaRPr lang="en-US"/>
        </a:p>
      </dgm:t>
    </dgm:pt>
    <dgm:pt modelId="{6F7697B5-25E9-459A-8149-A2C88729550C}" type="pres">
      <dgm:prSet presAssocID="{FAA13642-5071-4A1B-8EEF-FFBA8480E469}" presName="Name0" presStyleCnt="0">
        <dgm:presLayoutVars>
          <dgm:dir/>
          <dgm:animLvl val="lvl"/>
          <dgm:resizeHandles val="exact"/>
        </dgm:presLayoutVars>
      </dgm:prSet>
      <dgm:spPr/>
      <dgm:t>
        <a:bodyPr/>
        <a:lstStyle/>
        <a:p>
          <a:endParaRPr lang="en-US"/>
        </a:p>
      </dgm:t>
    </dgm:pt>
    <dgm:pt modelId="{11B8697C-A302-43D1-BE20-09219DF5C4D4}" type="pres">
      <dgm:prSet presAssocID="{03441A29-8BF7-42B8-9864-7F3A5168BC9C}" presName="boxAndChildren" presStyleCnt="0"/>
      <dgm:spPr/>
      <dgm:t>
        <a:bodyPr/>
        <a:lstStyle/>
        <a:p>
          <a:endParaRPr lang="en-US"/>
        </a:p>
      </dgm:t>
    </dgm:pt>
    <dgm:pt modelId="{7A436AA6-F5E6-431E-B102-1C974C26DE97}" type="pres">
      <dgm:prSet presAssocID="{03441A29-8BF7-42B8-9864-7F3A5168BC9C}" presName="parentTextBox" presStyleLbl="node1" presStyleIdx="0" presStyleCnt="3" custFlipVert="0" custScaleY="1549" custLinFactNeighborY="1347"/>
      <dgm:spPr/>
      <dgm:t>
        <a:bodyPr/>
        <a:lstStyle/>
        <a:p>
          <a:endParaRPr lang="en-US"/>
        </a:p>
      </dgm:t>
    </dgm:pt>
    <dgm:pt modelId="{B075DE24-4F7F-452C-B480-DBC4BE08681D}" type="pres">
      <dgm:prSet presAssocID="{7FE7DA70-8BE7-4AB7-AB97-5B2F837D4A6F}" presName="sp" presStyleCnt="0"/>
      <dgm:spPr/>
      <dgm:t>
        <a:bodyPr/>
        <a:lstStyle/>
        <a:p>
          <a:endParaRPr lang="en-US"/>
        </a:p>
      </dgm:t>
    </dgm:pt>
    <dgm:pt modelId="{E7041033-500A-4FB7-83E3-1700EF521A60}" type="pres">
      <dgm:prSet presAssocID="{005B1627-A21D-4B40-8E12-73BB4BF3850E}" presName="arrowAndChildren" presStyleCnt="0"/>
      <dgm:spPr/>
      <dgm:t>
        <a:bodyPr/>
        <a:lstStyle/>
        <a:p>
          <a:endParaRPr lang="en-US"/>
        </a:p>
      </dgm:t>
    </dgm:pt>
    <dgm:pt modelId="{0F463605-B385-4AAB-95D2-A03BA2278A74}" type="pres">
      <dgm:prSet presAssocID="{005B1627-A21D-4B40-8E12-73BB4BF3850E}" presName="parentTextArrow" presStyleLbl="node1" presStyleIdx="1" presStyleCnt="3" custScaleY="24337" custLinFactNeighborY="-4440"/>
      <dgm:spPr/>
      <dgm:t>
        <a:bodyPr/>
        <a:lstStyle/>
        <a:p>
          <a:endParaRPr lang="en-US"/>
        </a:p>
      </dgm:t>
    </dgm:pt>
    <dgm:pt modelId="{78ECEE18-2539-4B0A-8F3F-F917C49509E5}" type="pres">
      <dgm:prSet presAssocID="{DD6B2398-BA82-4BBA-82A4-3ACBD127BC9D}" presName="sp" presStyleCnt="0"/>
      <dgm:spPr/>
      <dgm:t>
        <a:bodyPr/>
        <a:lstStyle/>
        <a:p>
          <a:endParaRPr lang="en-US"/>
        </a:p>
      </dgm:t>
    </dgm:pt>
    <dgm:pt modelId="{B4219E12-A39F-46C0-A584-CCF640E783F7}" type="pres">
      <dgm:prSet presAssocID="{5D475365-3CAE-4030-8F0A-483639CB2954}" presName="arrowAndChildren" presStyleCnt="0"/>
      <dgm:spPr/>
      <dgm:t>
        <a:bodyPr/>
        <a:lstStyle/>
        <a:p>
          <a:endParaRPr lang="en-US"/>
        </a:p>
      </dgm:t>
    </dgm:pt>
    <dgm:pt modelId="{75431FAB-37A7-42D4-84CF-E71DCF81F9E2}" type="pres">
      <dgm:prSet presAssocID="{5D475365-3CAE-4030-8F0A-483639CB2954}" presName="parentTextArrow" presStyleLbl="node1" presStyleIdx="2" presStyleCnt="3" custScaleY="31636" custLinFactNeighborY="-2567"/>
      <dgm:spPr/>
      <dgm:t>
        <a:bodyPr/>
        <a:lstStyle/>
        <a:p>
          <a:endParaRPr lang="en-US"/>
        </a:p>
      </dgm:t>
    </dgm:pt>
  </dgm:ptLst>
  <dgm:cxnLst>
    <dgm:cxn modelId="{C65A1708-FB57-4F5D-BC57-6ADDBFDDEF56}" srcId="{FAA13642-5071-4A1B-8EEF-FFBA8480E469}" destId="{005B1627-A21D-4B40-8E12-73BB4BF3850E}" srcOrd="1" destOrd="0" parTransId="{FC98B0C0-D14D-4967-B3B2-E29C408DE411}" sibTransId="{7FE7DA70-8BE7-4AB7-AB97-5B2F837D4A6F}"/>
    <dgm:cxn modelId="{410BEC84-2AFD-4431-A1BC-D3A45BD9D2AD}" type="presOf" srcId="{FAA13642-5071-4A1B-8EEF-FFBA8480E469}" destId="{6F7697B5-25E9-459A-8149-A2C88729550C}" srcOrd="0" destOrd="0" presId="urn:microsoft.com/office/officeart/2005/8/layout/process4"/>
    <dgm:cxn modelId="{B1E25261-8B4F-41A1-B1C7-2D38D2FF1095}" type="presOf" srcId="{005B1627-A21D-4B40-8E12-73BB4BF3850E}" destId="{0F463605-B385-4AAB-95D2-A03BA2278A74}" srcOrd="0" destOrd="0" presId="urn:microsoft.com/office/officeart/2005/8/layout/process4"/>
    <dgm:cxn modelId="{FAEF2ADF-C138-4B65-8996-0284888C2437}" srcId="{FAA13642-5071-4A1B-8EEF-FFBA8480E469}" destId="{5D475365-3CAE-4030-8F0A-483639CB2954}" srcOrd="0" destOrd="0" parTransId="{5AA35178-13DE-4B6A-BF74-08B6583B40AB}" sibTransId="{DD6B2398-BA82-4BBA-82A4-3ACBD127BC9D}"/>
    <dgm:cxn modelId="{C67E3034-C8B4-4751-8422-E47703673F5B}" type="presOf" srcId="{5D475365-3CAE-4030-8F0A-483639CB2954}" destId="{75431FAB-37A7-42D4-84CF-E71DCF81F9E2}" srcOrd="0" destOrd="0" presId="urn:microsoft.com/office/officeart/2005/8/layout/process4"/>
    <dgm:cxn modelId="{F768AADA-72B4-4F04-A641-C8D1C480FC27}" type="presOf" srcId="{03441A29-8BF7-42B8-9864-7F3A5168BC9C}" destId="{7A436AA6-F5E6-431E-B102-1C974C26DE97}" srcOrd="0" destOrd="0" presId="urn:microsoft.com/office/officeart/2005/8/layout/process4"/>
    <dgm:cxn modelId="{4928BAA0-7F84-4E8A-B836-89B0F9CAB708}" srcId="{FAA13642-5071-4A1B-8EEF-FFBA8480E469}" destId="{03441A29-8BF7-42B8-9864-7F3A5168BC9C}" srcOrd="2" destOrd="0" parTransId="{C9119322-B8EA-4877-AC2B-BE28A1D7F02F}" sibTransId="{9EA4BFD8-408A-4BF4-B0F6-EE4523246258}"/>
    <dgm:cxn modelId="{F0EAF0EA-5AEE-424C-9A96-5120BBE803C7}" type="presParOf" srcId="{6F7697B5-25E9-459A-8149-A2C88729550C}" destId="{11B8697C-A302-43D1-BE20-09219DF5C4D4}" srcOrd="0" destOrd="0" presId="urn:microsoft.com/office/officeart/2005/8/layout/process4"/>
    <dgm:cxn modelId="{B89B2A40-235C-442F-A310-B0667421A1AF}" type="presParOf" srcId="{11B8697C-A302-43D1-BE20-09219DF5C4D4}" destId="{7A436AA6-F5E6-431E-B102-1C974C26DE97}" srcOrd="0" destOrd="0" presId="urn:microsoft.com/office/officeart/2005/8/layout/process4"/>
    <dgm:cxn modelId="{631E99A3-6984-4E62-A8DF-C306249BDAF6}" type="presParOf" srcId="{6F7697B5-25E9-459A-8149-A2C88729550C}" destId="{B075DE24-4F7F-452C-B480-DBC4BE08681D}" srcOrd="1" destOrd="0" presId="urn:microsoft.com/office/officeart/2005/8/layout/process4"/>
    <dgm:cxn modelId="{1CBB1484-3EED-4EB8-9A02-AECFFAD43A9C}" type="presParOf" srcId="{6F7697B5-25E9-459A-8149-A2C88729550C}" destId="{E7041033-500A-4FB7-83E3-1700EF521A60}" srcOrd="2" destOrd="0" presId="urn:microsoft.com/office/officeart/2005/8/layout/process4"/>
    <dgm:cxn modelId="{F28CC52F-06B4-4250-AE5B-9D843C6ED7DF}" type="presParOf" srcId="{E7041033-500A-4FB7-83E3-1700EF521A60}" destId="{0F463605-B385-4AAB-95D2-A03BA2278A74}" srcOrd="0" destOrd="0" presId="urn:microsoft.com/office/officeart/2005/8/layout/process4"/>
    <dgm:cxn modelId="{08C3629D-904B-450E-9250-03454663B30E}" type="presParOf" srcId="{6F7697B5-25E9-459A-8149-A2C88729550C}" destId="{78ECEE18-2539-4B0A-8F3F-F917C49509E5}" srcOrd="3" destOrd="0" presId="urn:microsoft.com/office/officeart/2005/8/layout/process4"/>
    <dgm:cxn modelId="{FA079FEA-101F-46D7-834D-A81975E5B320}" type="presParOf" srcId="{6F7697B5-25E9-459A-8149-A2C88729550C}" destId="{B4219E12-A39F-46C0-A584-CCF640E783F7}" srcOrd="4" destOrd="0" presId="urn:microsoft.com/office/officeart/2005/8/layout/process4"/>
    <dgm:cxn modelId="{585ED48B-9BAE-4809-849E-83D831AD4180}" type="presParOf" srcId="{B4219E12-A39F-46C0-A584-CCF640E783F7}" destId="{75431FAB-37A7-42D4-84CF-E71DCF81F9E2}"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A4331B-4285-420F-8A0A-E2FBC5E297E7}"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63D58230-4474-40EC-87AD-36D0F6E7DB62}">
      <dgm:prSet phldrT="[Text]" custT="1"/>
      <dgm:spPr/>
      <dgm:t>
        <a:bodyPr/>
        <a:lstStyle/>
        <a:p>
          <a:pPr algn="l"/>
          <a:r>
            <a:rPr lang="en-US" sz="2800" dirty="0" smtClean="0"/>
            <a:t>The Connection                                                          “Rush” Altered state of awareness</a:t>
          </a:r>
          <a:endParaRPr lang="en-US" sz="2800" dirty="0"/>
        </a:p>
      </dgm:t>
    </dgm:pt>
    <dgm:pt modelId="{0E5007CC-36DD-43A4-A790-5E18E1AA386F}" type="parTrans" cxnId="{7CFD4762-2C37-4231-80B6-77729C99EA1C}">
      <dgm:prSet/>
      <dgm:spPr/>
      <dgm:t>
        <a:bodyPr/>
        <a:lstStyle/>
        <a:p>
          <a:endParaRPr lang="en-US"/>
        </a:p>
      </dgm:t>
    </dgm:pt>
    <dgm:pt modelId="{E958C365-C9F1-433D-84DB-E91C5A84B53E}" type="sibTrans" cxnId="{7CFD4762-2C37-4231-80B6-77729C99EA1C}">
      <dgm:prSet/>
      <dgm:spPr/>
      <dgm:t>
        <a:bodyPr/>
        <a:lstStyle/>
        <a:p>
          <a:endParaRPr lang="en-US"/>
        </a:p>
      </dgm:t>
    </dgm:pt>
    <dgm:pt modelId="{DAC7AD0D-BD0B-40C9-9A63-7E0168A576A3}">
      <dgm:prSet phldrT="[Text]" custT="1"/>
      <dgm:spPr/>
      <dgm:t>
        <a:bodyPr/>
        <a:lstStyle/>
        <a:p>
          <a:pPr algn="l"/>
          <a:r>
            <a:rPr lang="en-US" sz="2800" dirty="0" smtClean="0"/>
            <a:t>The Act                                                                         Under-Control: Impulsivity: Binge</a:t>
          </a:r>
          <a:endParaRPr lang="en-US" sz="2800" dirty="0"/>
        </a:p>
      </dgm:t>
    </dgm:pt>
    <dgm:pt modelId="{56432570-1885-42E0-A1D1-37EA3EB3B18F}" type="parTrans" cxnId="{A3F59F7C-BF11-4A94-AA8B-905EB9EFFCB3}">
      <dgm:prSet/>
      <dgm:spPr/>
      <dgm:t>
        <a:bodyPr/>
        <a:lstStyle/>
        <a:p>
          <a:endParaRPr lang="en-US"/>
        </a:p>
      </dgm:t>
    </dgm:pt>
    <dgm:pt modelId="{B276AEBD-F545-4CA2-BEA6-3EC81CCFB18E}" type="sibTrans" cxnId="{A3F59F7C-BF11-4A94-AA8B-905EB9EFFCB3}">
      <dgm:prSet/>
      <dgm:spPr/>
      <dgm:t>
        <a:bodyPr/>
        <a:lstStyle/>
        <a:p>
          <a:endParaRPr lang="en-US"/>
        </a:p>
      </dgm:t>
    </dgm:pt>
    <dgm:pt modelId="{5C5060B6-B04D-470F-9127-3BF2A0BCFB9A}">
      <dgm:prSet phldrT="[Text]" custT="1"/>
      <dgm:spPr/>
      <dgm:t>
        <a:bodyPr/>
        <a:lstStyle/>
        <a:p>
          <a:pPr algn="l"/>
          <a:r>
            <a:rPr lang="en-US" sz="2800" dirty="0" smtClean="0"/>
            <a:t>The Fulfillment                                                        Orgasm: Feeling Dissociation</a:t>
          </a:r>
          <a:endParaRPr lang="en-US" sz="2800" dirty="0"/>
        </a:p>
      </dgm:t>
    </dgm:pt>
    <dgm:pt modelId="{D0223336-BB04-440C-AF5C-7D9539B2976B}" type="parTrans" cxnId="{D4F1CD3B-23EA-421F-9DB9-92D8F184AE35}">
      <dgm:prSet/>
      <dgm:spPr/>
      <dgm:t>
        <a:bodyPr/>
        <a:lstStyle/>
        <a:p>
          <a:endParaRPr lang="en-US"/>
        </a:p>
      </dgm:t>
    </dgm:pt>
    <dgm:pt modelId="{BFA570D0-BFDB-48EC-83C9-29C4048E9C25}" type="sibTrans" cxnId="{D4F1CD3B-23EA-421F-9DB9-92D8F184AE35}">
      <dgm:prSet/>
      <dgm:spPr/>
      <dgm:t>
        <a:bodyPr/>
        <a:lstStyle/>
        <a:p>
          <a:endParaRPr lang="en-US"/>
        </a:p>
      </dgm:t>
    </dgm:pt>
    <dgm:pt modelId="{47EE4B0A-3582-4617-A74A-964CEA0B2AFB}">
      <dgm:prSet phldrT="[Text]" custT="1"/>
      <dgm:spPr/>
      <dgm:t>
        <a:bodyPr/>
        <a:lstStyle/>
        <a:p>
          <a:pPr algn="l"/>
          <a:endParaRPr lang="en-US" sz="2800" dirty="0"/>
        </a:p>
      </dgm:t>
    </dgm:pt>
    <dgm:pt modelId="{D3A1B3AE-E177-47D5-995D-6B8F987222D3}" type="parTrans" cxnId="{C5A26B90-3C1B-463D-8611-3809CC1321B5}">
      <dgm:prSet/>
      <dgm:spPr/>
      <dgm:t>
        <a:bodyPr/>
        <a:lstStyle/>
        <a:p>
          <a:endParaRPr lang="en-US"/>
        </a:p>
      </dgm:t>
    </dgm:pt>
    <dgm:pt modelId="{3993AC02-1268-4286-B3D1-1B6D03D5D52F}" type="sibTrans" cxnId="{C5A26B90-3C1B-463D-8611-3809CC1321B5}">
      <dgm:prSet/>
      <dgm:spPr/>
      <dgm:t>
        <a:bodyPr/>
        <a:lstStyle/>
        <a:p>
          <a:endParaRPr lang="en-US"/>
        </a:p>
      </dgm:t>
    </dgm:pt>
    <dgm:pt modelId="{27339C2D-B55D-4452-861B-AE4A770A648D}" type="pres">
      <dgm:prSet presAssocID="{BFA4331B-4285-420F-8A0A-E2FBC5E297E7}" presName="Name0" presStyleCnt="0">
        <dgm:presLayoutVars>
          <dgm:dir/>
          <dgm:animLvl val="lvl"/>
          <dgm:resizeHandles val="exact"/>
        </dgm:presLayoutVars>
      </dgm:prSet>
      <dgm:spPr/>
      <dgm:t>
        <a:bodyPr/>
        <a:lstStyle/>
        <a:p>
          <a:endParaRPr lang="en-US"/>
        </a:p>
      </dgm:t>
    </dgm:pt>
    <dgm:pt modelId="{434EB20A-8A1F-4F9F-BEFA-9AD4C6519B36}" type="pres">
      <dgm:prSet presAssocID="{47EE4B0A-3582-4617-A74A-964CEA0B2AFB}" presName="boxAndChildren" presStyleCnt="0"/>
      <dgm:spPr/>
    </dgm:pt>
    <dgm:pt modelId="{9A06F844-81E5-4CBC-8A37-671F5F166211}" type="pres">
      <dgm:prSet presAssocID="{47EE4B0A-3582-4617-A74A-964CEA0B2AFB}" presName="parentTextBox" presStyleLbl="node1" presStyleIdx="0" presStyleCnt="4" custScaleY="10279"/>
      <dgm:spPr/>
      <dgm:t>
        <a:bodyPr/>
        <a:lstStyle/>
        <a:p>
          <a:endParaRPr lang="en-US"/>
        </a:p>
      </dgm:t>
    </dgm:pt>
    <dgm:pt modelId="{C53A6F23-420F-4090-ACAA-F3578FF6B3DB}" type="pres">
      <dgm:prSet presAssocID="{BFA570D0-BFDB-48EC-83C9-29C4048E9C25}" presName="sp" presStyleCnt="0"/>
      <dgm:spPr/>
    </dgm:pt>
    <dgm:pt modelId="{BA96A52B-D0E5-4959-A910-92E689C8CB64}" type="pres">
      <dgm:prSet presAssocID="{5C5060B6-B04D-470F-9127-3BF2A0BCFB9A}" presName="arrowAndChildren" presStyleCnt="0"/>
      <dgm:spPr/>
    </dgm:pt>
    <dgm:pt modelId="{243D7115-AB18-49A4-89AB-7BD00C67231B}" type="pres">
      <dgm:prSet presAssocID="{5C5060B6-B04D-470F-9127-3BF2A0BCFB9A}" presName="parentTextArrow" presStyleLbl="node1" presStyleIdx="1" presStyleCnt="4"/>
      <dgm:spPr/>
      <dgm:t>
        <a:bodyPr/>
        <a:lstStyle/>
        <a:p>
          <a:endParaRPr lang="en-US"/>
        </a:p>
      </dgm:t>
    </dgm:pt>
    <dgm:pt modelId="{33B19202-E03C-436A-9ECE-E04B85B0FA3D}" type="pres">
      <dgm:prSet presAssocID="{B276AEBD-F545-4CA2-BEA6-3EC81CCFB18E}" presName="sp" presStyleCnt="0"/>
      <dgm:spPr/>
    </dgm:pt>
    <dgm:pt modelId="{61AED708-167A-45E6-8BB3-702923CC330F}" type="pres">
      <dgm:prSet presAssocID="{DAC7AD0D-BD0B-40C9-9A63-7E0168A576A3}" presName="arrowAndChildren" presStyleCnt="0"/>
      <dgm:spPr/>
    </dgm:pt>
    <dgm:pt modelId="{49B420CC-9D0E-4AC4-B0FF-15BD36F67D52}" type="pres">
      <dgm:prSet presAssocID="{DAC7AD0D-BD0B-40C9-9A63-7E0168A576A3}" presName="parentTextArrow" presStyleLbl="node1" presStyleIdx="2" presStyleCnt="4"/>
      <dgm:spPr/>
      <dgm:t>
        <a:bodyPr/>
        <a:lstStyle/>
        <a:p>
          <a:endParaRPr lang="en-US"/>
        </a:p>
      </dgm:t>
    </dgm:pt>
    <dgm:pt modelId="{3778F2D5-3CDD-4F59-9E32-4A089C19C51C}" type="pres">
      <dgm:prSet presAssocID="{E958C365-C9F1-433D-84DB-E91C5A84B53E}" presName="sp" presStyleCnt="0"/>
      <dgm:spPr/>
    </dgm:pt>
    <dgm:pt modelId="{7E114F2E-5B58-46F1-AEE2-ABE1D458CCB4}" type="pres">
      <dgm:prSet presAssocID="{63D58230-4474-40EC-87AD-36D0F6E7DB62}" presName="arrowAndChildren" presStyleCnt="0"/>
      <dgm:spPr/>
    </dgm:pt>
    <dgm:pt modelId="{D674BE0B-A307-4EAC-B500-BBE8506B39CF}" type="pres">
      <dgm:prSet presAssocID="{63D58230-4474-40EC-87AD-36D0F6E7DB62}" presName="parentTextArrow" presStyleLbl="node1" presStyleIdx="3" presStyleCnt="4"/>
      <dgm:spPr/>
      <dgm:t>
        <a:bodyPr/>
        <a:lstStyle/>
        <a:p>
          <a:endParaRPr lang="en-US"/>
        </a:p>
      </dgm:t>
    </dgm:pt>
  </dgm:ptLst>
  <dgm:cxnLst>
    <dgm:cxn modelId="{7CFD4762-2C37-4231-80B6-77729C99EA1C}" srcId="{BFA4331B-4285-420F-8A0A-E2FBC5E297E7}" destId="{63D58230-4474-40EC-87AD-36D0F6E7DB62}" srcOrd="0" destOrd="0" parTransId="{0E5007CC-36DD-43A4-A790-5E18E1AA386F}" sibTransId="{E958C365-C9F1-433D-84DB-E91C5A84B53E}"/>
    <dgm:cxn modelId="{CDA16F00-C73B-44D8-83B9-A91BA6087BD2}" type="presOf" srcId="{47EE4B0A-3582-4617-A74A-964CEA0B2AFB}" destId="{9A06F844-81E5-4CBC-8A37-671F5F166211}" srcOrd="0" destOrd="0" presId="urn:microsoft.com/office/officeart/2005/8/layout/process4"/>
    <dgm:cxn modelId="{0FE5AB84-3E1B-43D4-AAB0-8679264CD9CE}" type="presOf" srcId="{DAC7AD0D-BD0B-40C9-9A63-7E0168A576A3}" destId="{49B420CC-9D0E-4AC4-B0FF-15BD36F67D52}" srcOrd="0" destOrd="0" presId="urn:microsoft.com/office/officeart/2005/8/layout/process4"/>
    <dgm:cxn modelId="{A3F59F7C-BF11-4A94-AA8B-905EB9EFFCB3}" srcId="{BFA4331B-4285-420F-8A0A-E2FBC5E297E7}" destId="{DAC7AD0D-BD0B-40C9-9A63-7E0168A576A3}" srcOrd="1" destOrd="0" parTransId="{56432570-1885-42E0-A1D1-37EA3EB3B18F}" sibTransId="{B276AEBD-F545-4CA2-BEA6-3EC81CCFB18E}"/>
    <dgm:cxn modelId="{D4F1CD3B-23EA-421F-9DB9-92D8F184AE35}" srcId="{BFA4331B-4285-420F-8A0A-E2FBC5E297E7}" destId="{5C5060B6-B04D-470F-9127-3BF2A0BCFB9A}" srcOrd="2" destOrd="0" parTransId="{D0223336-BB04-440C-AF5C-7D9539B2976B}" sibTransId="{BFA570D0-BFDB-48EC-83C9-29C4048E9C25}"/>
    <dgm:cxn modelId="{E89D5247-7BBA-4620-8B37-32E3C8D21902}" type="presOf" srcId="{BFA4331B-4285-420F-8A0A-E2FBC5E297E7}" destId="{27339C2D-B55D-4452-861B-AE4A770A648D}" srcOrd="0" destOrd="0" presId="urn:microsoft.com/office/officeart/2005/8/layout/process4"/>
    <dgm:cxn modelId="{A379BBDC-7F61-437F-904C-622D1E6E6027}" type="presOf" srcId="{63D58230-4474-40EC-87AD-36D0F6E7DB62}" destId="{D674BE0B-A307-4EAC-B500-BBE8506B39CF}" srcOrd="0" destOrd="0" presId="urn:microsoft.com/office/officeart/2005/8/layout/process4"/>
    <dgm:cxn modelId="{01536E6F-85C3-48F4-9AC6-F12E90062196}" type="presOf" srcId="{5C5060B6-B04D-470F-9127-3BF2A0BCFB9A}" destId="{243D7115-AB18-49A4-89AB-7BD00C67231B}" srcOrd="0" destOrd="0" presId="urn:microsoft.com/office/officeart/2005/8/layout/process4"/>
    <dgm:cxn modelId="{C5A26B90-3C1B-463D-8611-3809CC1321B5}" srcId="{BFA4331B-4285-420F-8A0A-E2FBC5E297E7}" destId="{47EE4B0A-3582-4617-A74A-964CEA0B2AFB}" srcOrd="3" destOrd="0" parTransId="{D3A1B3AE-E177-47D5-995D-6B8F987222D3}" sibTransId="{3993AC02-1268-4286-B3D1-1B6D03D5D52F}"/>
    <dgm:cxn modelId="{4A960FFD-9A27-4B10-AF70-6B7A4724A1CB}" type="presParOf" srcId="{27339C2D-B55D-4452-861B-AE4A770A648D}" destId="{434EB20A-8A1F-4F9F-BEFA-9AD4C6519B36}" srcOrd="0" destOrd="0" presId="urn:microsoft.com/office/officeart/2005/8/layout/process4"/>
    <dgm:cxn modelId="{6723F8B6-ECA0-481F-84DA-0ED5845F3A48}" type="presParOf" srcId="{434EB20A-8A1F-4F9F-BEFA-9AD4C6519B36}" destId="{9A06F844-81E5-4CBC-8A37-671F5F166211}" srcOrd="0" destOrd="0" presId="urn:microsoft.com/office/officeart/2005/8/layout/process4"/>
    <dgm:cxn modelId="{34E3AECA-3F73-4A2F-A234-D765D8954029}" type="presParOf" srcId="{27339C2D-B55D-4452-861B-AE4A770A648D}" destId="{C53A6F23-420F-4090-ACAA-F3578FF6B3DB}" srcOrd="1" destOrd="0" presId="urn:microsoft.com/office/officeart/2005/8/layout/process4"/>
    <dgm:cxn modelId="{4043EFF5-E3E3-4A2F-BD0F-2CC4D5A3E0EA}" type="presParOf" srcId="{27339C2D-B55D-4452-861B-AE4A770A648D}" destId="{BA96A52B-D0E5-4959-A910-92E689C8CB64}" srcOrd="2" destOrd="0" presId="urn:microsoft.com/office/officeart/2005/8/layout/process4"/>
    <dgm:cxn modelId="{21A0CDEE-02D1-4F0F-A20A-0B1ADE2FD3AD}" type="presParOf" srcId="{BA96A52B-D0E5-4959-A910-92E689C8CB64}" destId="{243D7115-AB18-49A4-89AB-7BD00C67231B}" srcOrd="0" destOrd="0" presId="urn:microsoft.com/office/officeart/2005/8/layout/process4"/>
    <dgm:cxn modelId="{8BE35627-CEDF-4D14-BF1F-C3FB6CDAA534}" type="presParOf" srcId="{27339C2D-B55D-4452-861B-AE4A770A648D}" destId="{33B19202-E03C-436A-9ECE-E04B85B0FA3D}" srcOrd="3" destOrd="0" presId="urn:microsoft.com/office/officeart/2005/8/layout/process4"/>
    <dgm:cxn modelId="{FC0089BE-ABB9-4F7A-9D1A-B151EB19C8E5}" type="presParOf" srcId="{27339C2D-B55D-4452-861B-AE4A770A648D}" destId="{61AED708-167A-45E6-8BB3-702923CC330F}" srcOrd="4" destOrd="0" presId="urn:microsoft.com/office/officeart/2005/8/layout/process4"/>
    <dgm:cxn modelId="{9A1E9B4A-517D-48E1-A19C-9F91CF50D3FB}" type="presParOf" srcId="{61AED708-167A-45E6-8BB3-702923CC330F}" destId="{49B420CC-9D0E-4AC4-B0FF-15BD36F67D52}" srcOrd="0" destOrd="0" presId="urn:microsoft.com/office/officeart/2005/8/layout/process4"/>
    <dgm:cxn modelId="{A3D9C90E-2CF3-4680-92F3-B8EFE0FDCB61}" type="presParOf" srcId="{27339C2D-B55D-4452-861B-AE4A770A648D}" destId="{3778F2D5-3CDD-4F59-9E32-4A089C19C51C}" srcOrd="5" destOrd="0" presId="urn:microsoft.com/office/officeart/2005/8/layout/process4"/>
    <dgm:cxn modelId="{248B82D5-AAE5-427C-AD86-A71FE3BE6F6D}" type="presParOf" srcId="{27339C2D-B55D-4452-861B-AE4A770A648D}" destId="{7E114F2E-5B58-46F1-AEE2-ABE1D458CCB4}" srcOrd="6" destOrd="0" presId="urn:microsoft.com/office/officeart/2005/8/layout/process4"/>
    <dgm:cxn modelId="{41A9C4B7-847A-4F65-B3A2-EF79ADB5CB59}" type="presParOf" srcId="{7E114F2E-5B58-46F1-AEE2-ABE1D458CCB4}" destId="{D674BE0B-A307-4EAC-B500-BBE8506B39CF}"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D4D9CC-4D3D-4D99-9CEE-497DA53084B2}"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2FFCFB76-4DEF-4CBD-9FE3-EC5638892407}">
      <dgm:prSet phldrT="[Text]" custT="1"/>
      <dgm:spPr/>
      <dgm:t>
        <a:bodyPr/>
        <a:lstStyle/>
        <a:p>
          <a:pPr algn="l"/>
          <a:r>
            <a:rPr lang="en-US" sz="3200" dirty="0" smtClean="0"/>
            <a:t>The Let-Down </a:t>
          </a:r>
          <a:r>
            <a:rPr lang="en-US" sz="2800" dirty="0" smtClean="0"/>
            <a:t>                                                                       Self-Blame: Numbness</a:t>
          </a:r>
          <a:endParaRPr lang="en-US" sz="2800" dirty="0"/>
        </a:p>
      </dgm:t>
    </dgm:pt>
    <dgm:pt modelId="{873F9C5E-4EED-4DD2-9408-3AAE9FBC4FFD}" type="parTrans" cxnId="{E7C655CC-FFC4-4A74-8A35-4DA17B4A6269}">
      <dgm:prSet/>
      <dgm:spPr/>
      <dgm:t>
        <a:bodyPr/>
        <a:lstStyle/>
        <a:p>
          <a:endParaRPr lang="en-US"/>
        </a:p>
      </dgm:t>
    </dgm:pt>
    <dgm:pt modelId="{EAD349B3-B644-40FF-AA81-33674D5CB4A5}" type="sibTrans" cxnId="{E7C655CC-FFC4-4A74-8A35-4DA17B4A6269}">
      <dgm:prSet/>
      <dgm:spPr/>
      <dgm:t>
        <a:bodyPr/>
        <a:lstStyle/>
        <a:p>
          <a:endParaRPr lang="en-US"/>
        </a:p>
      </dgm:t>
    </dgm:pt>
    <dgm:pt modelId="{B824537D-E72B-4CEB-9067-A291776AD385}">
      <dgm:prSet phldrT="[Text]" custT="1"/>
      <dgm:spPr/>
      <dgm:t>
        <a:bodyPr/>
        <a:lstStyle/>
        <a:p>
          <a:pPr algn="l"/>
          <a:r>
            <a:rPr lang="en-US" sz="3200" dirty="0" smtClean="0"/>
            <a:t>The Vow                                                                        </a:t>
          </a:r>
          <a:r>
            <a:rPr lang="en-US" sz="2800" dirty="0" smtClean="0"/>
            <a:t>Over-Control: Compulsivity: Rigidity</a:t>
          </a:r>
          <a:endParaRPr lang="en-US" sz="2800" dirty="0"/>
        </a:p>
      </dgm:t>
    </dgm:pt>
    <dgm:pt modelId="{E4A8399B-157C-48E0-9F58-32B93710FFBC}" type="parTrans" cxnId="{502902E7-E9CF-4074-BDB4-8CCE85C509B6}">
      <dgm:prSet/>
      <dgm:spPr/>
      <dgm:t>
        <a:bodyPr/>
        <a:lstStyle/>
        <a:p>
          <a:endParaRPr lang="en-US"/>
        </a:p>
      </dgm:t>
    </dgm:pt>
    <dgm:pt modelId="{5C6F9416-0B43-42B0-84F0-29B89EE1D21E}" type="sibTrans" cxnId="{502902E7-E9CF-4074-BDB4-8CCE85C509B6}">
      <dgm:prSet/>
      <dgm:spPr/>
      <dgm:t>
        <a:bodyPr/>
        <a:lstStyle/>
        <a:p>
          <a:endParaRPr lang="en-US"/>
        </a:p>
      </dgm:t>
    </dgm:pt>
    <dgm:pt modelId="{23B95C54-BA25-45AA-A824-B95588318D67}">
      <dgm:prSet phldrT="[Text]" custT="1"/>
      <dgm:spPr/>
      <dgm:t>
        <a:bodyPr/>
        <a:lstStyle/>
        <a:p>
          <a:pPr algn="l"/>
          <a:r>
            <a:rPr lang="en-US" sz="3200" dirty="0" smtClean="0"/>
            <a:t>The Cycle Returns again </a:t>
          </a:r>
          <a:r>
            <a:rPr lang="en-US" sz="2800" dirty="0" smtClean="0"/>
            <a:t>(Deprivation Sets-In)</a:t>
          </a:r>
          <a:endParaRPr lang="en-US" sz="2800" dirty="0"/>
        </a:p>
      </dgm:t>
    </dgm:pt>
    <dgm:pt modelId="{1600FD3E-BE49-4C91-94A6-9BC803141780}" type="parTrans" cxnId="{B5F0E5FA-C652-4476-B4CB-F3111C3203CA}">
      <dgm:prSet/>
      <dgm:spPr/>
      <dgm:t>
        <a:bodyPr/>
        <a:lstStyle/>
        <a:p>
          <a:endParaRPr lang="en-US"/>
        </a:p>
      </dgm:t>
    </dgm:pt>
    <dgm:pt modelId="{0C631383-9C7B-4178-AA2E-2AB8869A81B1}" type="sibTrans" cxnId="{B5F0E5FA-C652-4476-B4CB-F3111C3203CA}">
      <dgm:prSet/>
      <dgm:spPr/>
      <dgm:t>
        <a:bodyPr/>
        <a:lstStyle/>
        <a:p>
          <a:endParaRPr lang="en-US"/>
        </a:p>
      </dgm:t>
    </dgm:pt>
    <dgm:pt modelId="{170383BD-BC62-4F0E-B5D1-2FF48526AB52}" type="pres">
      <dgm:prSet presAssocID="{2ED4D9CC-4D3D-4D99-9CEE-497DA53084B2}" presName="Name0" presStyleCnt="0">
        <dgm:presLayoutVars>
          <dgm:dir/>
          <dgm:animLvl val="lvl"/>
          <dgm:resizeHandles val="exact"/>
        </dgm:presLayoutVars>
      </dgm:prSet>
      <dgm:spPr/>
      <dgm:t>
        <a:bodyPr/>
        <a:lstStyle/>
        <a:p>
          <a:endParaRPr lang="en-US"/>
        </a:p>
      </dgm:t>
    </dgm:pt>
    <dgm:pt modelId="{51BE4A08-92C4-4718-8999-B10AA7BE2096}" type="pres">
      <dgm:prSet presAssocID="{23B95C54-BA25-45AA-A824-B95588318D67}" presName="boxAndChildren" presStyleCnt="0"/>
      <dgm:spPr/>
    </dgm:pt>
    <dgm:pt modelId="{39311E7F-FF22-4383-986D-87914982DFBD}" type="pres">
      <dgm:prSet presAssocID="{23B95C54-BA25-45AA-A824-B95588318D67}" presName="parentTextBox" presStyleLbl="node1" presStyleIdx="0" presStyleCnt="3" custScaleY="64004" custLinFactNeighborY="984"/>
      <dgm:spPr/>
      <dgm:t>
        <a:bodyPr/>
        <a:lstStyle/>
        <a:p>
          <a:endParaRPr lang="en-US"/>
        </a:p>
      </dgm:t>
    </dgm:pt>
    <dgm:pt modelId="{B09ED346-EE3E-42E4-B7F3-2A7244AC80AC}" type="pres">
      <dgm:prSet presAssocID="{5C6F9416-0B43-42B0-84F0-29B89EE1D21E}" presName="sp" presStyleCnt="0"/>
      <dgm:spPr/>
    </dgm:pt>
    <dgm:pt modelId="{645B749B-C24D-4ECA-8BFF-A1599D12FE4C}" type="pres">
      <dgm:prSet presAssocID="{B824537D-E72B-4CEB-9067-A291776AD385}" presName="arrowAndChildren" presStyleCnt="0"/>
      <dgm:spPr/>
    </dgm:pt>
    <dgm:pt modelId="{1295C5C3-827C-4951-B23D-DD40BB69D65F}" type="pres">
      <dgm:prSet presAssocID="{B824537D-E72B-4CEB-9067-A291776AD385}" presName="parentTextArrow" presStyleLbl="node1" presStyleIdx="1" presStyleCnt="3" custScaleY="60156" custLinFactNeighborY="-441"/>
      <dgm:spPr/>
      <dgm:t>
        <a:bodyPr/>
        <a:lstStyle/>
        <a:p>
          <a:endParaRPr lang="en-US"/>
        </a:p>
      </dgm:t>
    </dgm:pt>
    <dgm:pt modelId="{5DC4A650-DEA0-4A99-82F4-99CB3E179498}" type="pres">
      <dgm:prSet presAssocID="{EAD349B3-B644-40FF-AA81-33674D5CB4A5}" presName="sp" presStyleCnt="0"/>
      <dgm:spPr/>
    </dgm:pt>
    <dgm:pt modelId="{44DCFF92-3A69-4435-A51F-3454EF9E3F6F}" type="pres">
      <dgm:prSet presAssocID="{2FFCFB76-4DEF-4CBD-9FE3-EC5638892407}" presName="arrowAndChildren" presStyleCnt="0"/>
      <dgm:spPr/>
    </dgm:pt>
    <dgm:pt modelId="{D55EC29E-6027-4180-9007-B410C630E9C1}" type="pres">
      <dgm:prSet presAssocID="{2FFCFB76-4DEF-4CBD-9FE3-EC5638892407}" presName="parentTextArrow" presStyleLbl="node1" presStyleIdx="2" presStyleCnt="3" custScaleY="64226" custLinFactNeighborY="-73"/>
      <dgm:spPr/>
      <dgm:t>
        <a:bodyPr/>
        <a:lstStyle/>
        <a:p>
          <a:endParaRPr lang="en-US"/>
        </a:p>
      </dgm:t>
    </dgm:pt>
  </dgm:ptLst>
  <dgm:cxnLst>
    <dgm:cxn modelId="{EDD373A6-1D52-473A-BD98-9E767120A1FE}" type="presOf" srcId="{2FFCFB76-4DEF-4CBD-9FE3-EC5638892407}" destId="{D55EC29E-6027-4180-9007-B410C630E9C1}" srcOrd="0" destOrd="0" presId="urn:microsoft.com/office/officeart/2005/8/layout/process4"/>
    <dgm:cxn modelId="{499177A3-C4F2-4378-BD0B-33E6566B7A88}" type="presOf" srcId="{23B95C54-BA25-45AA-A824-B95588318D67}" destId="{39311E7F-FF22-4383-986D-87914982DFBD}" srcOrd="0" destOrd="0" presId="urn:microsoft.com/office/officeart/2005/8/layout/process4"/>
    <dgm:cxn modelId="{B5F0E5FA-C652-4476-B4CB-F3111C3203CA}" srcId="{2ED4D9CC-4D3D-4D99-9CEE-497DA53084B2}" destId="{23B95C54-BA25-45AA-A824-B95588318D67}" srcOrd="2" destOrd="0" parTransId="{1600FD3E-BE49-4C91-94A6-9BC803141780}" sibTransId="{0C631383-9C7B-4178-AA2E-2AB8869A81B1}"/>
    <dgm:cxn modelId="{47461317-0A00-4539-9460-4B209FEBEB95}" type="presOf" srcId="{2ED4D9CC-4D3D-4D99-9CEE-497DA53084B2}" destId="{170383BD-BC62-4F0E-B5D1-2FF48526AB52}" srcOrd="0" destOrd="0" presId="urn:microsoft.com/office/officeart/2005/8/layout/process4"/>
    <dgm:cxn modelId="{502902E7-E9CF-4074-BDB4-8CCE85C509B6}" srcId="{2ED4D9CC-4D3D-4D99-9CEE-497DA53084B2}" destId="{B824537D-E72B-4CEB-9067-A291776AD385}" srcOrd="1" destOrd="0" parTransId="{E4A8399B-157C-48E0-9F58-32B93710FFBC}" sibTransId="{5C6F9416-0B43-42B0-84F0-29B89EE1D21E}"/>
    <dgm:cxn modelId="{E7C655CC-FFC4-4A74-8A35-4DA17B4A6269}" srcId="{2ED4D9CC-4D3D-4D99-9CEE-497DA53084B2}" destId="{2FFCFB76-4DEF-4CBD-9FE3-EC5638892407}" srcOrd="0" destOrd="0" parTransId="{873F9C5E-4EED-4DD2-9408-3AAE9FBC4FFD}" sibTransId="{EAD349B3-B644-40FF-AA81-33674D5CB4A5}"/>
    <dgm:cxn modelId="{4D2BE3E4-CEC0-407D-B2F2-4AFFFB3D5FC9}" type="presOf" srcId="{B824537D-E72B-4CEB-9067-A291776AD385}" destId="{1295C5C3-827C-4951-B23D-DD40BB69D65F}" srcOrd="0" destOrd="0" presId="urn:microsoft.com/office/officeart/2005/8/layout/process4"/>
    <dgm:cxn modelId="{521D1005-1DF7-4777-B6CB-A6C4B74B875F}" type="presParOf" srcId="{170383BD-BC62-4F0E-B5D1-2FF48526AB52}" destId="{51BE4A08-92C4-4718-8999-B10AA7BE2096}" srcOrd="0" destOrd="0" presId="urn:microsoft.com/office/officeart/2005/8/layout/process4"/>
    <dgm:cxn modelId="{72A880C1-87D8-4464-AF69-123382F21C71}" type="presParOf" srcId="{51BE4A08-92C4-4718-8999-B10AA7BE2096}" destId="{39311E7F-FF22-4383-986D-87914982DFBD}" srcOrd="0" destOrd="0" presId="urn:microsoft.com/office/officeart/2005/8/layout/process4"/>
    <dgm:cxn modelId="{64019532-E424-4AD6-B878-382DDDFFF9FC}" type="presParOf" srcId="{170383BD-BC62-4F0E-B5D1-2FF48526AB52}" destId="{B09ED346-EE3E-42E4-B7F3-2A7244AC80AC}" srcOrd="1" destOrd="0" presId="urn:microsoft.com/office/officeart/2005/8/layout/process4"/>
    <dgm:cxn modelId="{FC1661F4-A5FC-4B7A-8C40-038F3ACEEE71}" type="presParOf" srcId="{170383BD-BC62-4F0E-B5D1-2FF48526AB52}" destId="{645B749B-C24D-4ECA-8BFF-A1599D12FE4C}" srcOrd="2" destOrd="0" presId="urn:microsoft.com/office/officeart/2005/8/layout/process4"/>
    <dgm:cxn modelId="{25EADA40-9789-4A38-BE45-617A3F7B8653}" type="presParOf" srcId="{645B749B-C24D-4ECA-8BFF-A1599D12FE4C}" destId="{1295C5C3-827C-4951-B23D-DD40BB69D65F}" srcOrd="0" destOrd="0" presId="urn:microsoft.com/office/officeart/2005/8/layout/process4"/>
    <dgm:cxn modelId="{31ED9E81-5CDF-413C-9A85-3C5C103FCCCD}" type="presParOf" srcId="{170383BD-BC62-4F0E-B5D1-2FF48526AB52}" destId="{5DC4A650-DEA0-4A99-82F4-99CB3E179498}" srcOrd="3" destOrd="0" presId="urn:microsoft.com/office/officeart/2005/8/layout/process4"/>
    <dgm:cxn modelId="{38188B17-F926-48CF-854A-A01F4E95277B}" type="presParOf" srcId="{170383BD-BC62-4F0E-B5D1-2FF48526AB52}" destId="{44DCFF92-3A69-4435-A51F-3454EF9E3F6F}" srcOrd="4" destOrd="0" presId="urn:microsoft.com/office/officeart/2005/8/layout/process4"/>
    <dgm:cxn modelId="{61E0C16B-8A59-4D52-A1E4-CE85EFFF1FE0}" type="presParOf" srcId="{44DCFF92-3A69-4435-A51F-3454EF9E3F6F}" destId="{D55EC29E-6027-4180-9007-B410C630E9C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8F3F59-4242-4F94-A06F-B3A5CF5C85EA}" type="doc">
      <dgm:prSet loTypeId="urn:microsoft.com/office/officeart/2005/8/layout/cycle5" loCatId="cycle" qsTypeId="urn:microsoft.com/office/officeart/2005/8/quickstyle/3d7" qsCatId="3D" csTypeId="urn:microsoft.com/office/officeart/2005/8/colors/colorful5" csCatId="colorful" phldr="1"/>
      <dgm:spPr/>
      <dgm:t>
        <a:bodyPr/>
        <a:lstStyle/>
        <a:p>
          <a:endParaRPr lang="en-US"/>
        </a:p>
      </dgm:t>
    </dgm:pt>
    <dgm:pt modelId="{3F015FFD-C29E-4CBB-A18B-62B13613D9D1}">
      <dgm:prSet phldrT="[Text]" custT="1"/>
      <dgm:spPr/>
      <dgm:t>
        <a:bodyPr/>
        <a:lstStyle/>
        <a:p>
          <a:r>
            <a:rPr lang="en-US" sz="1600" dirty="0" smtClean="0"/>
            <a:t>Craving-Tension</a:t>
          </a:r>
          <a:endParaRPr lang="en-US" sz="1600" dirty="0"/>
        </a:p>
      </dgm:t>
    </dgm:pt>
    <dgm:pt modelId="{31A14BF6-A15F-47DF-8CDD-784A78F37323}" type="parTrans" cxnId="{0822C667-6065-446B-A185-64C33BE144E7}">
      <dgm:prSet/>
      <dgm:spPr/>
      <dgm:t>
        <a:bodyPr/>
        <a:lstStyle/>
        <a:p>
          <a:endParaRPr lang="en-US"/>
        </a:p>
      </dgm:t>
    </dgm:pt>
    <dgm:pt modelId="{66D6A4E9-154D-40BD-B4A3-88EABCE9D4AE}" type="sibTrans" cxnId="{0822C667-6065-446B-A185-64C33BE144E7}">
      <dgm:prSet/>
      <dgm:spPr/>
      <dgm:t>
        <a:bodyPr/>
        <a:lstStyle/>
        <a:p>
          <a:endParaRPr lang="en-US"/>
        </a:p>
      </dgm:t>
    </dgm:pt>
    <dgm:pt modelId="{2F1D43F3-E60B-4CC0-9212-9EC16189EA74}">
      <dgm:prSet phldrT="[Text]" custT="1"/>
      <dgm:spPr/>
      <dgm:t>
        <a:bodyPr/>
        <a:lstStyle/>
        <a:p>
          <a:r>
            <a:rPr lang="en-US" sz="1600" dirty="0" smtClean="0"/>
            <a:t>Visual Triggers</a:t>
          </a:r>
          <a:endParaRPr lang="en-US" sz="1600" dirty="0"/>
        </a:p>
      </dgm:t>
    </dgm:pt>
    <dgm:pt modelId="{77C1D6B9-69D6-49A6-9AA0-7F253A3619C2}" type="parTrans" cxnId="{DB194294-08AF-43C4-AD1B-AD739F9E9BAA}">
      <dgm:prSet/>
      <dgm:spPr/>
      <dgm:t>
        <a:bodyPr/>
        <a:lstStyle/>
        <a:p>
          <a:endParaRPr lang="en-US"/>
        </a:p>
      </dgm:t>
    </dgm:pt>
    <dgm:pt modelId="{85C91EC7-514C-4CC8-8E35-D24DC8994710}" type="sibTrans" cxnId="{DB194294-08AF-43C4-AD1B-AD739F9E9BAA}">
      <dgm:prSet/>
      <dgm:spPr/>
      <dgm:t>
        <a:bodyPr/>
        <a:lstStyle/>
        <a:p>
          <a:endParaRPr lang="en-US"/>
        </a:p>
      </dgm:t>
    </dgm:pt>
    <dgm:pt modelId="{BE6737E8-5860-4812-97AD-51366958B658}">
      <dgm:prSet phldrT="[Text]" custT="1"/>
      <dgm:spPr/>
      <dgm:t>
        <a:bodyPr/>
        <a:lstStyle/>
        <a:p>
          <a:r>
            <a:rPr lang="en-US" sz="1600" dirty="0" smtClean="0"/>
            <a:t>Pain</a:t>
          </a:r>
          <a:r>
            <a:rPr lang="en-US" sz="1300" dirty="0" smtClean="0"/>
            <a:t> Repression</a:t>
          </a:r>
          <a:endParaRPr lang="en-US" sz="1300" dirty="0"/>
        </a:p>
      </dgm:t>
    </dgm:pt>
    <dgm:pt modelId="{12FC2599-3BAE-40EF-9C05-5669794DF7F9}" type="parTrans" cxnId="{8D1D0E9D-4864-4EFA-BD3E-38550800BE82}">
      <dgm:prSet/>
      <dgm:spPr/>
      <dgm:t>
        <a:bodyPr/>
        <a:lstStyle/>
        <a:p>
          <a:endParaRPr lang="en-US"/>
        </a:p>
      </dgm:t>
    </dgm:pt>
    <dgm:pt modelId="{63070505-A736-4601-80E1-69386395321F}" type="sibTrans" cxnId="{8D1D0E9D-4864-4EFA-BD3E-38550800BE82}">
      <dgm:prSet/>
      <dgm:spPr/>
      <dgm:t>
        <a:bodyPr/>
        <a:lstStyle/>
        <a:p>
          <a:endParaRPr lang="en-US"/>
        </a:p>
      </dgm:t>
    </dgm:pt>
    <dgm:pt modelId="{DEACB06A-F368-4D1A-B71E-096FC52C5B66}">
      <dgm:prSet phldrT="[Text]" custT="1"/>
      <dgm:spPr/>
      <dgm:t>
        <a:bodyPr/>
        <a:lstStyle/>
        <a:p>
          <a:r>
            <a:rPr lang="en-US" sz="1600" dirty="0" smtClean="0"/>
            <a:t>Let Down</a:t>
          </a:r>
          <a:endParaRPr lang="en-US" sz="1600" dirty="0"/>
        </a:p>
      </dgm:t>
    </dgm:pt>
    <dgm:pt modelId="{A4CC0ED3-7912-4317-8ECE-72A9EE63491B}" type="parTrans" cxnId="{1340318D-AD9A-497F-A041-5C5CA99AF4A9}">
      <dgm:prSet/>
      <dgm:spPr/>
      <dgm:t>
        <a:bodyPr/>
        <a:lstStyle/>
        <a:p>
          <a:endParaRPr lang="en-US"/>
        </a:p>
      </dgm:t>
    </dgm:pt>
    <dgm:pt modelId="{48E5ADA8-315A-4F19-B27A-9EFAF7A8AFC4}" type="sibTrans" cxnId="{1340318D-AD9A-497F-A041-5C5CA99AF4A9}">
      <dgm:prSet/>
      <dgm:spPr/>
      <dgm:t>
        <a:bodyPr/>
        <a:lstStyle/>
        <a:p>
          <a:endParaRPr lang="en-US"/>
        </a:p>
      </dgm:t>
    </dgm:pt>
    <dgm:pt modelId="{C709FC1E-8A76-47BA-A946-8E3B0C54CC91}">
      <dgm:prSet phldrT="[Text]" custT="1"/>
      <dgm:spPr/>
      <dgm:t>
        <a:bodyPr/>
        <a:lstStyle/>
        <a:p>
          <a:r>
            <a:rPr lang="en-US" sz="1600" dirty="0" smtClean="0"/>
            <a:t>The Vow</a:t>
          </a:r>
          <a:endParaRPr lang="en-US" sz="1600" dirty="0"/>
        </a:p>
      </dgm:t>
    </dgm:pt>
    <dgm:pt modelId="{2B98DE57-AA1E-49A9-9CF0-3DA1D2E38D8C}" type="parTrans" cxnId="{501DD532-9AB0-47F1-A0CD-35F819BF0B3C}">
      <dgm:prSet/>
      <dgm:spPr/>
      <dgm:t>
        <a:bodyPr/>
        <a:lstStyle/>
        <a:p>
          <a:endParaRPr lang="en-US"/>
        </a:p>
      </dgm:t>
    </dgm:pt>
    <dgm:pt modelId="{BD2E238F-A212-4F99-A623-090FA1B3DC80}" type="sibTrans" cxnId="{501DD532-9AB0-47F1-A0CD-35F819BF0B3C}">
      <dgm:prSet/>
      <dgm:spPr/>
      <dgm:t>
        <a:bodyPr/>
        <a:lstStyle/>
        <a:p>
          <a:endParaRPr lang="en-US"/>
        </a:p>
      </dgm:t>
    </dgm:pt>
    <dgm:pt modelId="{345683E6-B1C8-47C1-910F-01C9E9B97F69}">
      <dgm:prSet phldrT="[Text]" custT="1"/>
      <dgm:spPr/>
      <dgm:t>
        <a:bodyPr/>
        <a:lstStyle/>
        <a:p>
          <a:r>
            <a:rPr lang="en-US" sz="1600" dirty="0" smtClean="0"/>
            <a:t>Fantasy</a:t>
          </a:r>
          <a:endParaRPr lang="en-US" sz="1600" dirty="0"/>
        </a:p>
      </dgm:t>
    </dgm:pt>
    <dgm:pt modelId="{B8B6D479-8D92-4EE7-81D4-83569386B7FE}" type="parTrans" cxnId="{1A2383B2-FA7F-4B41-8531-22B701848E6C}">
      <dgm:prSet/>
      <dgm:spPr/>
      <dgm:t>
        <a:bodyPr/>
        <a:lstStyle/>
        <a:p>
          <a:endParaRPr lang="en-US"/>
        </a:p>
      </dgm:t>
    </dgm:pt>
    <dgm:pt modelId="{576E8816-A0C4-43D3-A727-FF3B4FB23DA9}" type="sibTrans" cxnId="{1A2383B2-FA7F-4B41-8531-22B701848E6C}">
      <dgm:prSet/>
      <dgm:spPr/>
      <dgm:t>
        <a:bodyPr/>
        <a:lstStyle/>
        <a:p>
          <a:endParaRPr lang="en-US"/>
        </a:p>
      </dgm:t>
    </dgm:pt>
    <dgm:pt modelId="{643334EE-ABE9-4FED-95C8-3E51EF16457F}">
      <dgm:prSet phldrT="[Text]" custT="1"/>
      <dgm:spPr/>
      <dgm:t>
        <a:bodyPr/>
        <a:lstStyle/>
        <a:p>
          <a:r>
            <a:rPr lang="en-US" sz="1600" dirty="0" smtClean="0"/>
            <a:t>Hunt</a:t>
          </a:r>
          <a:endParaRPr lang="en-US" sz="1600" dirty="0"/>
        </a:p>
      </dgm:t>
    </dgm:pt>
    <dgm:pt modelId="{2FC8529B-A0C8-4AF0-8243-BEC64D6B68D2}" type="parTrans" cxnId="{E6BCC3A6-D93B-4823-AC4E-C4461FB1A413}">
      <dgm:prSet/>
      <dgm:spPr/>
      <dgm:t>
        <a:bodyPr/>
        <a:lstStyle/>
        <a:p>
          <a:endParaRPr lang="en-US"/>
        </a:p>
      </dgm:t>
    </dgm:pt>
    <dgm:pt modelId="{EF15141F-78CA-40CA-A544-05EA63001F52}" type="sibTrans" cxnId="{E6BCC3A6-D93B-4823-AC4E-C4461FB1A413}">
      <dgm:prSet/>
      <dgm:spPr/>
      <dgm:t>
        <a:bodyPr/>
        <a:lstStyle/>
        <a:p>
          <a:endParaRPr lang="en-US"/>
        </a:p>
      </dgm:t>
    </dgm:pt>
    <dgm:pt modelId="{FED8892F-2D5D-45F1-9354-58A7FACEFD8F}">
      <dgm:prSet phldrT="[Text]" custT="1"/>
      <dgm:spPr/>
      <dgm:t>
        <a:bodyPr/>
        <a:lstStyle/>
        <a:p>
          <a:r>
            <a:rPr lang="en-US" sz="1400" dirty="0" smtClean="0"/>
            <a:t>Connection</a:t>
          </a:r>
          <a:endParaRPr lang="en-US" sz="1400" dirty="0"/>
        </a:p>
      </dgm:t>
    </dgm:pt>
    <dgm:pt modelId="{20C7F02D-5E9D-4ED0-8B20-BB65FA11A8A0}" type="parTrans" cxnId="{2202BA3F-E51F-475C-9621-3CBC09362C95}">
      <dgm:prSet/>
      <dgm:spPr/>
      <dgm:t>
        <a:bodyPr/>
        <a:lstStyle/>
        <a:p>
          <a:endParaRPr lang="en-US"/>
        </a:p>
      </dgm:t>
    </dgm:pt>
    <dgm:pt modelId="{0299926E-3D78-4FC8-8BF8-FE2C5585F42F}" type="sibTrans" cxnId="{2202BA3F-E51F-475C-9621-3CBC09362C95}">
      <dgm:prSet/>
      <dgm:spPr/>
      <dgm:t>
        <a:bodyPr/>
        <a:lstStyle/>
        <a:p>
          <a:endParaRPr lang="en-US"/>
        </a:p>
      </dgm:t>
    </dgm:pt>
    <dgm:pt modelId="{0714E205-01F1-4115-B4B2-58DB77DD0601}">
      <dgm:prSet phldrT="[Text]" custT="1"/>
      <dgm:spPr/>
      <dgm:t>
        <a:bodyPr/>
        <a:lstStyle/>
        <a:p>
          <a:r>
            <a:rPr lang="en-US" sz="1600" dirty="0" smtClean="0"/>
            <a:t>Action</a:t>
          </a:r>
          <a:endParaRPr lang="en-US" sz="1600" dirty="0"/>
        </a:p>
      </dgm:t>
    </dgm:pt>
    <dgm:pt modelId="{5AF9782E-565D-43F5-AE76-99D2E04767B3}" type="parTrans" cxnId="{92EE0175-5669-4435-B0E0-4353CC58EEC5}">
      <dgm:prSet/>
      <dgm:spPr/>
      <dgm:t>
        <a:bodyPr/>
        <a:lstStyle/>
        <a:p>
          <a:endParaRPr lang="en-US"/>
        </a:p>
      </dgm:t>
    </dgm:pt>
    <dgm:pt modelId="{19CDE16C-3460-4F64-83D6-0DFC4E0AEE8E}" type="sibTrans" cxnId="{92EE0175-5669-4435-B0E0-4353CC58EEC5}">
      <dgm:prSet/>
      <dgm:spPr/>
      <dgm:t>
        <a:bodyPr/>
        <a:lstStyle/>
        <a:p>
          <a:endParaRPr lang="en-US"/>
        </a:p>
      </dgm:t>
    </dgm:pt>
    <dgm:pt modelId="{12BD110B-61AE-41EA-8209-7EFA9965EDAB}">
      <dgm:prSet phldrT="[Text]" custT="1"/>
      <dgm:spPr/>
      <dgm:t>
        <a:bodyPr/>
        <a:lstStyle/>
        <a:p>
          <a:r>
            <a:rPr lang="en-US" sz="1500" dirty="0" smtClean="0"/>
            <a:t>Fulfillment</a:t>
          </a:r>
          <a:endParaRPr lang="en-US" sz="1500" dirty="0"/>
        </a:p>
      </dgm:t>
    </dgm:pt>
    <dgm:pt modelId="{603AEA39-6B1E-48DA-83CE-97ED4394BC32}" type="parTrans" cxnId="{1DA7E485-54C0-4E97-B1CD-93278CE4982D}">
      <dgm:prSet/>
      <dgm:spPr/>
      <dgm:t>
        <a:bodyPr/>
        <a:lstStyle/>
        <a:p>
          <a:endParaRPr lang="en-US"/>
        </a:p>
      </dgm:t>
    </dgm:pt>
    <dgm:pt modelId="{DB17E875-96B4-4E74-866C-1EBB03324146}" type="sibTrans" cxnId="{1DA7E485-54C0-4E97-B1CD-93278CE4982D}">
      <dgm:prSet/>
      <dgm:spPr/>
      <dgm:t>
        <a:bodyPr/>
        <a:lstStyle/>
        <a:p>
          <a:endParaRPr lang="en-US"/>
        </a:p>
      </dgm:t>
    </dgm:pt>
    <dgm:pt modelId="{A1F5BAF6-EAA1-4F0C-9DFC-5CD68427B115}" type="pres">
      <dgm:prSet presAssocID="{088F3F59-4242-4F94-A06F-B3A5CF5C85EA}" presName="cycle" presStyleCnt="0">
        <dgm:presLayoutVars>
          <dgm:dir/>
          <dgm:resizeHandles val="exact"/>
        </dgm:presLayoutVars>
      </dgm:prSet>
      <dgm:spPr/>
      <dgm:t>
        <a:bodyPr/>
        <a:lstStyle/>
        <a:p>
          <a:endParaRPr lang="en-US"/>
        </a:p>
      </dgm:t>
    </dgm:pt>
    <dgm:pt modelId="{2FF9267B-4CA6-4DB5-8D56-282120DE7E53}" type="pres">
      <dgm:prSet presAssocID="{3F015FFD-C29E-4CBB-A18B-62B13613D9D1}" presName="node" presStyleLbl="node1" presStyleIdx="0" presStyleCnt="10">
        <dgm:presLayoutVars>
          <dgm:bulletEnabled val="1"/>
        </dgm:presLayoutVars>
      </dgm:prSet>
      <dgm:spPr/>
      <dgm:t>
        <a:bodyPr/>
        <a:lstStyle/>
        <a:p>
          <a:endParaRPr lang="en-US"/>
        </a:p>
      </dgm:t>
    </dgm:pt>
    <dgm:pt modelId="{2F259463-45A4-4431-9A44-8C40EC2C7489}" type="pres">
      <dgm:prSet presAssocID="{3F015FFD-C29E-4CBB-A18B-62B13613D9D1}" presName="spNode" presStyleCnt="0"/>
      <dgm:spPr/>
      <dgm:t>
        <a:bodyPr/>
        <a:lstStyle/>
        <a:p>
          <a:endParaRPr lang="en-US"/>
        </a:p>
      </dgm:t>
    </dgm:pt>
    <dgm:pt modelId="{080B2AF9-7187-4580-AB69-F1A9E4741FF4}" type="pres">
      <dgm:prSet presAssocID="{66D6A4E9-154D-40BD-B4A3-88EABCE9D4AE}" presName="sibTrans" presStyleLbl="sibTrans1D1" presStyleIdx="0" presStyleCnt="10"/>
      <dgm:spPr/>
      <dgm:t>
        <a:bodyPr/>
        <a:lstStyle/>
        <a:p>
          <a:endParaRPr lang="en-US"/>
        </a:p>
      </dgm:t>
    </dgm:pt>
    <dgm:pt modelId="{A5D1D7C7-D68E-4157-93F8-5C96CC46BEB5}" type="pres">
      <dgm:prSet presAssocID="{2F1D43F3-E60B-4CC0-9212-9EC16189EA74}" presName="node" presStyleLbl="node1" presStyleIdx="1" presStyleCnt="10">
        <dgm:presLayoutVars>
          <dgm:bulletEnabled val="1"/>
        </dgm:presLayoutVars>
      </dgm:prSet>
      <dgm:spPr/>
      <dgm:t>
        <a:bodyPr/>
        <a:lstStyle/>
        <a:p>
          <a:endParaRPr lang="en-US"/>
        </a:p>
      </dgm:t>
    </dgm:pt>
    <dgm:pt modelId="{7EDC0075-BED7-4BE9-B04F-B089BD95A827}" type="pres">
      <dgm:prSet presAssocID="{2F1D43F3-E60B-4CC0-9212-9EC16189EA74}" presName="spNode" presStyleCnt="0"/>
      <dgm:spPr/>
      <dgm:t>
        <a:bodyPr/>
        <a:lstStyle/>
        <a:p>
          <a:endParaRPr lang="en-US"/>
        </a:p>
      </dgm:t>
    </dgm:pt>
    <dgm:pt modelId="{6605C00C-46F4-48F2-8297-050C08045EC1}" type="pres">
      <dgm:prSet presAssocID="{85C91EC7-514C-4CC8-8E35-D24DC8994710}" presName="sibTrans" presStyleLbl="sibTrans1D1" presStyleIdx="1" presStyleCnt="10"/>
      <dgm:spPr/>
      <dgm:t>
        <a:bodyPr/>
        <a:lstStyle/>
        <a:p>
          <a:endParaRPr lang="en-US"/>
        </a:p>
      </dgm:t>
    </dgm:pt>
    <dgm:pt modelId="{1034635D-B08D-4CF1-8162-E3B129EE5040}" type="pres">
      <dgm:prSet presAssocID="{BE6737E8-5860-4812-97AD-51366958B658}" presName="node" presStyleLbl="node1" presStyleIdx="2" presStyleCnt="10">
        <dgm:presLayoutVars>
          <dgm:bulletEnabled val="1"/>
        </dgm:presLayoutVars>
      </dgm:prSet>
      <dgm:spPr/>
      <dgm:t>
        <a:bodyPr/>
        <a:lstStyle/>
        <a:p>
          <a:endParaRPr lang="en-US"/>
        </a:p>
      </dgm:t>
    </dgm:pt>
    <dgm:pt modelId="{ADACAE33-04FA-46D0-8E0B-0D98F61C93D8}" type="pres">
      <dgm:prSet presAssocID="{BE6737E8-5860-4812-97AD-51366958B658}" presName="spNode" presStyleCnt="0"/>
      <dgm:spPr/>
      <dgm:t>
        <a:bodyPr/>
        <a:lstStyle/>
        <a:p>
          <a:endParaRPr lang="en-US"/>
        </a:p>
      </dgm:t>
    </dgm:pt>
    <dgm:pt modelId="{5B570274-D649-4DA7-8EDB-C9628BB824D7}" type="pres">
      <dgm:prSet presAssocID="{63070505-A736-4601-80E1-69386395321F}" presName="sibTrans" presStyleLbl="sibTrans1D1" presStyleIdx="2" presStyleCnt="10"/>
      <dgm:spPr/>
      <dgm:t>
        <a:bodyPr/>
        <a:lstStyle/>
        <a:p>
          <a:endParaRPr lang="en-US"/>
        </a:p>
      </dgm:t>
    </dgm:pt>
    <dgm:pt modelId="{ACEEA21A-2E59-4021-8D22-0862F1097007}" type="pres">
      <dgm:prSet presAssocID="{345683E6-B1C8-47C1-910F-01C9E9B97F69}" presName="node" presStyleLbl="node1" presStyleIdx="3" presStyleCnt="10">
        <dgm:presLayoutVars>
          <dgm:bulletEnabled val="1"/>
        </dgm:presLayoutVars>
      </dgm:prSet>
      <dgm:spPr/>
      <dgm:t>
        <a:bodyPr/>
        <a:lstStyle/>
        <a:p>
          <a:endParaRPr lang="en-US"/>
        </a:p>
      </dgm:t>
    </dgm:pt>
    <dgm:pt modelId="{D0A0C9DC-87EC-4B51-B70F-433C5675E552}" type="pres">
      <dgm:prSet presAssocID="{345683E6-B1C8-47C1-910F-01C9E9B97F69}" presName="spNode" presStyleCnt="0"/>
      <dgm:spPr/>
      <dgm:t>
        <a:bodyPr/>
        <a:lstStyle/>
        <a:p>
          <a:endParaRPr lang="en-US"/>
        </a:p>
      </dgm:t>
    </dgm:pt>
    <dgm:pt modelId="{0A6F6682-50D2-462A-B97C-0CD8D4C40E98}" type="pres">
      <dgm:prSet presAssocID="{576E8816-A0C4-43D3-A727-FF3B4FB23DA9}" presName="sibTrans" presStyleLbl="sibTrans1D1" presStyleIdx="3" presStyleCnt="10"/>
      <dgm:spPr/>
      <dgm:t>
        <a:bodyPr/>
        <a:lstStyle/>
        <a:p>
          <a:endParaRPr lang="en-US"/>
        </a:p>
      </dgm:t>
    </dgm:pt>
    <dgm:pt modelId="{8A36B833-675B-4660-AC45-493C94F8796A}" type="pres">
      <dgm:prSet presAssocID="{643334EE-ABE9-4FED-95C8-3E51EF16457F}" presName="node" presStyleLbl="node1" presStyleIdx="4" presStyleCnt="10">
        <dgm:presLayoutVars>
          <dgm:bulletEnabled val="1"/>
        </dgm:presLayoutVars>
      </dgm:prSet>
      <dgm:spPr/>
      <dgm:t>
        <a:bodyPr/>
        <a:lstStyle/>
        <a:p>
          <a:endParaRPr lang="en-US"/>
        </a:p>
      </dgm:t>
    </dgm:pt>
    <dgm:pt modelId="{B75AE17B-0BB7-4097-83D2-50A7BFB0294F}" type="pres">
      <dgm:prSet presAssocID="{643334EE-ABE9-4FED-95C8-3E51EF16457F}" presName="spNode" presStyleCnt="0"/>
      <dgm:spPr/>
      <dgm:t>
        <a:bodyPr/>
        <a:lstStyle/>
        <a:p>
          <a:endParaRPr lang="en-US"/>
        </a:p>
      </dgm:t>
    </dgm:pt>
    <dgm:pt modelId="{6743A753-9039-4FA1-BFAD-7CB9223E38A9}" type="pres">
      <dgm:prSet presAssocID="{EF15141F-78CA-40CA-A544-05EA63001F52}" presName="sibTrans" presStyleLbl="sibTrans1D1" presStyleIdx="4" presStyleCnt="10"/>
      <dgm:spPr/>
      <dgm:t>
        <a:bodyPr/>
        <a:lstStyle/>
        <a:p>
          <a:endParaRPr lang="en-US"/>
        </a:p>
      </dgm:t>
    </dgm:pt>
    <dgm:pt modelId="{F3050A23-D9D6-4395-8B4B-03795F0926F3}" type="pres">
      <dgm:prSet presAssocID="{FED8892F-2D5D-45F1-9354-58A7FACEFD8F}" presName="node" presStyleLbl="node1" presStyleIdx="5" presStyleCnt="10">
        <dgm:presLayoutVars>
          <dgm:bulletEnabled val="1"/>
        </dgm:presLayoutVars>
      </dgm:prSet>
      <dgm:spPr/>
      <dgm:t>
        <a:bodyPr/>
        <a:lstStyle/>
        <a:p>
          <a:endParaRPr lang="en-US"/>
        </a:p>
      </dgm:t>
    </dgm:pt>
    <dgm:pt modelId="{00446A91-6605-498A-AE1B-FA7991AC8056}" type="pres">
      <dgm:prSet presAssocID="{FED8892F-2D5D-45F1-9354-58A7FACEFD8F}" presName="spNode" presStyleCnt="0"/>
      <dgm:spPr/>
      <dgm:t>
        <a:bodyPr/>
        <a:lstStyle/>
        <a:p>
          <a:endParaRPr lang="en-US"/>
        </a:p>
      </dgm:t>
    </dgm:pt>
    <dgm:pt modelId="{630668B4-B376-46FD-BA05-A7587283EBFC}" type="pres">
      <dgm:prSet presAssocID="{0299926E-3D78-4FC8-8BF8-FE2C5585F42F}" presName="sibTrans" presStyleLbl="sibTrans1D1" presStyleIdx="5" presStyleCnt="10"/>
      <dgm:spPr/>
      <dgm:t>
        <a:bodyPr/>
        <a:lstStyle/>
        <a:p>
          <a:endParaRPr lang="en-US"/>
        </a:p>
      </dgm:t>
    </dgm:pt>
    <dgm:pt modelId="{20804639-D42A-4757-90AA-511D5B5A7658}" type="pres">
      <dgm:prSet presAssocID="{0714E205-01F1-4115-B4B2-58DB77DD0601}" presName="node" presStyleLbl="node1" presStyleIdx="6" presStyleCnt="10">
        <dgm:presLayoutVars>
          <dgm:bulletEnabled val="1"/>
        </dgm:presLayoutVars>
      </dgm:prSet>
      <dgm:spPr/>
      <dgm:t>
        <a:bodyPr/>
        <a:lstStyle/>
        <a:p>
          <a:endParaRPr lang="en-US"/>
        </a:p>
      </dgm:t>
    </dgm:pt>
    <dgm:pt modelId="{B3749769-DF25-4A8D-A802-9B43889913DB}" type="pres">
      <dgm:prSet presAssocID="{0714E205-01F1-4115-B4B2-58DB77DD0601}" presName="spNode" presStyleCnt="0"/>
      <dgm:spPr/>
      <dgm:t>
        <a:bodyPr/>
        <a:lstStyle/>
        <a:p>
          <a:endParaRPr lang="en-US"/>
        </a:p>
      </dgm:t>
    </dgm:pt>
    <dgm:pt modelId="{6F36ED77-DDA7-425C-9D83-8E2622BE2727}" type="pres">
      <dgm:prSet presAssocID="{19CDE16C-3460-4F64-83D6-0DFC4E0AEE8E}" presName="sibTrans" presStyleLbl="sibTrans1D1" presStyleIdx="6" presStyleCnt="10"/>
      <dgm:spPr/>
      <dgm:t>
        <a:bodyPr/>
        <a:lstStyle/>
        <a:p>
          <a:endParaRPr lang="en-US"/>
        </a:p>
      </dgm:t>
    </dgm:pt>
    <dgm:pt modelId="{80799400-B3A3-4430-B381-3B1A11566279}" type="pres">
      <dgm:prSet presAssocID="{12BD110B-61AE-41EA-8209-7EFA9965EDAB}" presName="node" presStyleLbl="node1" presStyleIdx="7" presStyleCnt="10">
        <dgm:presLayoutVars>
          <dgm:bulletEnabled val="1"/>
        </dgm:presLayoutVars>
      </dgm:prSet>
      <dgm:spPr/>
      <dgm:t>
        <a:bodyPr/>
        <a:lstStyle/>
        <a:p>
          <a:endParaRPr lang="en-US"/>
        </a:p>
      </dgm:t>
    </dgm:pt>
    <dgm:pt modelId="{A3C44AE3-4D6B-4026-A9AF-984BEAF4CE4C}" type="pres">
      <dgm:prSet presAssocID="{12BD110B-61AE-41EA-8209-7EFA9965EDAB}" presName="spNode" presStyleCnt="0"/>
      <dgm:spPr/>
      <dgm:t>
        <a:bodyPr/>
        <a:lstStyle/>
        <a:p>
          <a:endParaRPr lang="en-US"/>
        </a:p>
      </dgm:t>
    </dgm:pt>
    <dgm:pt modelId="{536EF1D2-88B6-4DF4-8BBF-9F5718B0154A}" type="pres">
      <dgm:prSet presAssocID="{DB17E875-96B4-4E74-866C-1EBB03324146}" presName="sibTrans" presStyleLbl="sibTrans1D1" presStyleIdx="7" presStyleCnt="10"/>
      <dgm:spPr/>
      <dgm:t>
        <a:bodyPr/>
        <a:lstStyle/>
        <a:p>
          <a:endParaRPr lang="en-US"/>
        </a:p>
      </dgm:t>
    </dgm:pt>
    <dgm:pt modelId="{39709901-E4F6-4DFA-B640-B8B7B0ED924A}" type="pres">
      <dgm:prSet presAssocID="{DEACB06A-F368-4D1A-B71E-096FC52C5B66}" presName="node" presStyleLbl="node1" presStyleIdx="8" presStyleCnt="10">
        <dgm:presLayoutVars>
          <dgm:bulletEnabled val="1"/>
        </dgm:presLayoutVars>
      </dgm:prSet>
      <dgm:spPr/>
      <dgm:t>
        <a:bodyPr/>
        <a:lstStyle/>
        <a:p>
          <a:endParaRPr lang="en-US"/>
        </a:p>
      </dgm:t>
    </dgm:pt>
    <dgm:pt modelId="{302E6E4F-60B7-422B-B6C1-947692852AD3}" type="pres">
      <dgm:prSet presAssocID="{DEACB06A-F368-4D1A-B71E-096FC52C5B66}" presName="spNode" presStyleCnt="0"/>
      <dgm:spPr/>
      <dgm:t>
        <a:bodyPr/>
        <a:lstStyle/>
        <a:p>
          <a:endParaRPr lang="en-US"/>
        </a:p>
      </dgm:t>
    </dgm:pt>
    <dgm:pt modelId="{0EE689EC-0EC6-4B06-B0CE-22EE753F3AC0}" type="pres">
      <dgm:prSet presAssocID="{48E5ADA8-315A-4F19-B27A-9EFAF7A8AFC4}" presName="sibTrans" presStyleLbl="sibTrans1D1" presStyleIdx="8" presStyleCnt="10"/>
      <dgm:spPr/>
      <dgm:t>
        <a:bodyPr/>
        <a:lstStyle/>
        <a:p>
          <a:endParaRPr lang="en-US"/>
        </a:p>
      </dgm:t>
    </dgm:pt>
    <dgm:pt modelId="{E91F6243-8872-4A2F-BADB-DF07DBCE2951}" type="pres">
      <dgm:prSet presAssocID="{C709FC1E-8A76-47BA-A946-8E3B0C54CC91}" presName="node" presStyleLbl="node1" presStyleIdx="9" presStyleCnt="10">
        <dgm:presLayoutVars>
          <dgm:bulletEnabled val="1"/>
        </dgm:presLayoutVars>
      </dgm:prSet>
      <dgm:spPr/>
      <dgm:t>
        <a:bodyPr/>
        <a:lstStyle/>
        <a:p>
          <a:endParaRPr lang="en-US"/>
        </a:p>
      </dgm:t>
    </dgm:pt>
    <dgm:pt modelId="{7F157E11-4955-4362-A18C-F486E4A76209}" type="pres">
      <dgm:prSet presAssocID="{C709FC1E-8A76-47BA-A946-8E3B0C54CC91}" presName="spNode" presStyleCnt="0"/>
      <dgm:spPr/>
      <dgm:t>
        <a:bodyPr/>
        <a:lstStyle/>
        <a:p>
          <a:endParaRPr lang="en-US"/>
        </a:p>
      </dgm:t>
    </dgm:pt>
    <dgm:pt modelId="{B4571E35-780D-4BFE-8ECB-5E4FA9384EEF}" type="pres">
      <dgm:prSet presAssocID="{BD2E238F-A212-4F99-A623-090FA1B3DC80}" presName="sibTrans" presStyleLbl="sibTrans1D1" presStyleIdx="9" presStyleCnt="10"/>
      <dgm:spPr/>
      <dgm:t>
        <a:bodyPr/>
        <a:lstStyle/>
        <a:p>
          <a:endParaRPr lang="en-US"/>
        </a:p>
      </dgm:t>
    </dgm:pt>
  </dgm:ptLst>
  <dgm:cxnLst>
    <dgm:cxn modelId="{333A5F8A-5AAD-410D-BF8B-59ABF657715B}" type="presOf" srcId="{DEACB06A-F368-4D1A-B71E-096FC52C5B66}" destId="{39709901-E4F6-4DFA-B640-B8B7B0ED924A}" srcOrd="0" destOrd="0" presId="urn:microsoft.com/office/officeart/2005/8/layout/cycle5"/>
    <dgm:cxn modelId="{A71484D8-736A-4EDE-B170-BD2DFA6479A8}" type="presOf" srcId="{BE6737E8-5860-4812-97AD-51366958B658}" destId="{1034635D-B08D-4CF1-8162-E3B129EE5040}" srcOrd="0" destOrd="0" presId="urn:microsoft.com/office/officeart/2005/8/layout/cycle5"/>
    <dgm:cxn modelId="{501DD532-9AB0-47F1-A0CD-35F819BF0B3C}" srcId="{088F3F59-4242-4F94-A06F-B3A5CF5C85EA}" destId="{C709FC1E-8A76-47BA-A946-8E3B0C54CC91}" srcOrd="9" destOrd="0" parTransId="{2B98DE57-AA1E-49A9-9CF0-3DA1D2E38D8C}" sibTransId="{BD2E238F-A212-4F99-A623-090FA1B3DC80}"/>
    <dgm:cxn modelId="{0822C667-6065-446B-A185-64C33BE144E7}" srcId="{088F3F59-4242-4F94-A06F-B3A5CF5C85EA}" destId="{3F015FFD-C29E-4CBB-A18B-62B13613D9D1}" srcOrd="0" destOrd="0" parTransId="{31A14BF6-A15F-47DF-8CDD-784A78F37323}" sibTransId="{66D6A4E9-154D-40BD-B4A3-88EABCE9D4AE}"/>
    <dgm:cxn modelId="{BB459271-3BFC-452B-BCD2-D1719EC3222B}" type="presOf" srcId="{12BD110B-61AE-41EA-8209-7EFA9965EDAB}" destId="{80799400-B3A3-4430-B381-3B1A11566279}" srcOrd="0" destOrd="0" presId="urn:microsoft.com/office/officeart/2005/8/layout/cycle5"/>
    <dgm:cxn modelId="{1A2383B2-FA7F-4B41-8531-22B701848E6C}" srcId="{088F3F59-4242-4F94-A06F-B3A5CF5C85EA}" destId="{345683E6-B1C8-47C1-910F-01C9E9B97F69}" srcOrd="3" destOrd="0" parTransId="{B8B6D479-8D92-4EE7-81D4-83569386B7FE}" sibTransId="{576E8816-A0C4-43D3-A727-FF3B4FB23DA9}"/>
    <dgm:cxn modelId="{94B15136-330D-42B9-ACB6-03AE6654DB24}" type="presOf" srcId="{C709FC1E-8A76-47BA-A946-8E3B0C54CC91}" destId="{E91F6243-8872-4A2F-BADB-DF07DBCE2951}" srcOrd="0" destOrd="0" presId="urn:microsoft.com/office/officeart/2005/8/layout/cycle5"/>
    <dgm:cxn modelId="{1340318D-AD9A-497F-A041-5C5CA99AF4A9}" srcId="{088F3F59-4242-4F94-A06F-B3A5CF5C85EA}" destId="{DEACB06A-F368-4D1A-B71E-096FC52C5B66}" srcOrd="8" destOrd="0" parTransId="{A4CC0ED3-7912-4317-8ECE-72A9EE63491B}" sibTransId="{48E5ADA8-315A-4F19-B27A-9EFAF7A8AFC4}"/>
    <dgm:cxn modelId="{C6814FC8-C313-41C0-8FA0-148FED460885}" type="presOf" srcId="{66D6A4E9-154D-40BD-B4A3-88EABCE9D4AE}" destId="{080B2AF9-7187-4580-AB69-F1A9E4741FF4}" srcOrd="0" destOrd="0" presId="urn:microsoft.com/office/officeart/2005/8/layout/cycle5"/>
    <dgm:cxn modelId="{5543D763-5C2A-472F-B8E5-A3BBB8E1273B}" type="presOf" srcId="{2F1D43F3-E60B-4CC0-9212-9EC16189EA74}" destId="{A5D1D7C7-D68E-4157-93F8-5C96CC46BEB5}" srcOrd="0" destOrd="0" presId="urn:microsoft.com/office/officeart/2005/8/layout/cycle5"/>
    <dgm:cxn modelId="{5B6CC126-EB3A-4BFC-B0A5-B5883FB471AB}" type="presOf" srcId="{63070505-A736-4601-80E1-69386395321F}" destId="{5B570274-D649-4DA7-8EDB-C9628BB824D7}" srcOrd="0" destOrd="0" presId="urn:microsoft.com/office/officeart/2005/8/layout/cycle5"/>
    <dgm:cxn modelId="{DB194294-08AF-43C4-AD1B-AD739F9E9BAA}" srcId="{088F3F59-4242-4F94-A06F-B3A5CF5C85EA}" destId="{2F1D43F3-E60B-4CC0-9212-9EC16189EA74}" srcOrd="1" destOrd="0" parTransId="{77C1D6B9-69D6-49A6-9AA0-7F253A3619C2}" sibTransId="{85C91EC7-514C-4CC8-8E35-D24DC8994710}"/>
    <dgm:cxn modelId="{FCB9992F-445F-4CB3-86BF-8D370A836CE1}" type="presOf" srcId="{643334EE-ABE9-4FED-95C8-3E51EF16457F}" destId="{8A36B833-675B-4660-AC45-493C94F8796A}" srcOrd="0" destOrd="0" presId="urn:microsoft.com/office/officeart/2005/8/layout/cycle5"/>
    <dgm:cxn modelId="{6537CB6A-DACA-4625-B790-C6D7697F1E52}" type="presOf" srcId="{BD2E238F-A212-4F99-A623-090FA1B3DC80}" destId="{B4571E35-780D-4BFE-8ECB-5E4FA9384EEF}" srcOrd="0" destOrd="0" presId="urn:microsoft.com/office/officeart/2005/8/layout/cycle5"/>
    <dgm:cxn modelId="{603BCB29-4B12-4E92-8FE8-C250A42C2248}" type="presOf" srcId="{48E5ADA8-315A-4F19-B27A-9EFAF7A8AFC4}" destId="{0EE689EC-0EC6-4B06-B0CE-22EE753F3AC0}" srcOrd="0" destOrd="0" presId="urn:microsoft.com/office/officeart/2005/8/layout/cycle5"/>
    <dgm:cxn modelId="{A4409E2B-88BE-4AAF-8F7D-E76EB09349BA}" type="presOf" srcId="{19CDE16C-3460-4F64-83D6-0DFC4E0AEE8E}" destId="{6F36ED77-DDA7-425C-9D83-8E2622BE2727}" srcOrd="0" destOrd="0" presId="urn:microsoft.com/office/officeart/2005/8/layout/cycle5"/>
    <dgm:cxn modelId="{92EE0175-5669-4435-B0E0-4353CC58EEC5}" srcId="{088F3F59-4242-4F94-A06F-B3A5CF5C85EA}" destId="{0714E205-01F1-4115-B4B2-58DB77DD0601}" srcOrd="6" destOrd="0" parTransId="{5AF9782E-565D-43F5-AE76-99D2E04767B3}" sibTransId="{19CDE16C-3460-4F64-83D6-0DFC4E0AEE8E}"/>
    <dgm:cxn modelId="{7D3E6321-3856-44A4-A144-510C491E7A51}" type="presOf" srcId="{FED8892F-2D5D-45F1-9354-58A7FACEFD8F}" destId="{F3050A23-D9D6-4395-8B4B-03795F0926F3}" srcOrd="0" destOrd="0" presId="urn:microsoft.com/office/officeart/2005/8/layout/cycle5"/>
    <dgm:cxn modelId="{7B8A2F43-C039-46CB-A916-5F4AF11896B1}" type="presOf" srcId="{EF15141F-78CA-40CA-A544-05EA63001F52}" destId="{6743A753-9039-4FA1-BFAD-7CB9223E38A9}" srcOrd="0" destOrd="0" presId="urn:microsoft.com/office/officeart/2005/8/layout/cycle5"/>
    <dgm:cxn modelId="{8D1D0E9D-4864-4EFA-BD3E-38550800BE82}" srcId="{088F3F59-4242-4F94-A06F-B3A5CF5C85EA}" destId="{BE6737E8-5860-4812-97AD-51366958B658}" srcOrd="2" destOrd="0" parTransId="{12FC2599-3BAE-40EF-9C05-5669794DF7F9}" sibTransId="{63070505-A736-4601-80E1-69386395321F}"/>
    <dgm:cxn modelId="{9DDA2DC3-ECA1-46CD-9490-EDF7F3D1DD7E}" type="presOf" srcId="{DB17E875-96B4-4E74-866C-1EBB03324146}" destId="{536EF1D2-88B6-4DF4-8BBF-9F5718B0154A}" srcOrd="0" destOrd="0" presId="urn:microsoft.com/office/officeart/2005/8/layout/cycle5"/>
    <dgm:cxn modelId="{E4DF6678-9AA1-4903-9EE1-9039DF305E31}" type="presOf" srcId="{576E8816-A0C4-43D3-A727-FF3B4FB23DA9}" destId="{0A6F6682-50D2-462A-B97C-0CD8D4C40E98}" srcOrd="0" destOrd="0" presId="urn:microsoft.com/office/officeart/2005/8/layout/cycle5"/>
    <dgm:cxn modelId="{574195B1-38F5-4798-BD7F-7946394025FA}" type="presOf" srcId="{85C91EC7-514C-4CC8-8E35-D24DC8994710}" destId="{6605C00C-46F4-48F2-8297-050C08045EC1}" srcOrd="0" destOrd="0" presId="urn:microsoft.com/office/officeart/2005/8/layout/cycle5"/>
    <dgm:cxn modelId="{9A407A47-C9DF-4941-A26D-42B1F3E3E527}" type="presOf" srcId="{088F3F59-4242-4F94-A06F-B3A5CF5C85EA}" destId="{A1F5BAF6-EAA1-4F0C-9DFC-5CD68427B115}" srcOrd="0" destOrd="0" presId="urn:microsoft.com/office/officeart/2005/8/layout/cycle5"/>
    <dgm:cxn modelId="{2202BA3F-E51F-475C-9621-3CBC09362C95}" srcId="{088F3F59-4242-4F94-A06F-B3A5CF5C85EA}" destId="{FED8892F-2D5D-45F1-9354-58A7FACEFD8F}" srcOrd="5" destOrd="0" parTransId="{20C7F02D-5E9D-4ED0-8B20-BB65FA11A8A0}" sibTransId="{0299926E-3D78-4FC8-8BF8-FE2C5585F42F}"/>
    <dgm:cxn modelId="{07A3EBE9-3FC6-49D9-A02A-C88C7E1C7DF7}" type="presOf" srcId="{0299926E-3D78-4FC8-8BF8-FE2C5585F42F}" destId="{630668B4-B376-46FD-BA05-A7587283EBFC}" srcOrd="0" destOrd="0" presId="urn:microsoft.com/office/officeart/2005/8/layout/cycle5"/>
    <dgm:cxn modelId="{37679FEE-8B46-4039-82DF-4E69E6F60CAF}" type="presOf" srcId="{345683E6-B1C8-47C1-910F-01C9E9B97F69}" destId="{ACEEA21A-2E59-4021-8D22-0862F1097007}" srcOrd="0" destOrd="0" presId="urn:microsoft.com/office/officeart/2005/8/layout/cycle5"/>
    <dgm:cxn modelId="{CF39AB63-DD11-40FD-ADF2-2B5DB9F23812}" type="presOf" srcId="{0714E205-01F1-4115-B4B2-58DB77DD0601}" destId="{20804639-D42A-4757-90AA-511D5B5A7658}" srcOrd="0" destOrd="0" presId="urn:microsoft.com/office/officeart/2005/8/layout/cycle5"/>
    <dgm:cxn modelId="{E6BCC3A6-D93B-4823-AC4E-C4461FB1A413}" srcId="{088F3F59-4242-4F94-A06F-B3A5CF5C85EA}" destId="{643334EE-ABE9-4FED-95C8-3E51EF16457F}" srcOrd="4" destOrd="0" parTransId="{2FC8529B-A0C8-4AF0-8243-BEC64D6B68D2}" sibTransId="{EF15141F-78CA-40CA-A544-05EA63001F52}"/>
    <dgm:cxn modelId="{1DA7E485-54C0-4E97-B1CD-93278CE4982D}" srcId="{088F3F59-4242-4F94-A06F-B3A5CF5C85EA}" destId="{12BD110B-61AE-41EA-8209-7EFA9965EDAB}" srcOrd="7" destOrd="0" parTransId="{603AEA39-6B1E-48DA-83CE-97ED4394BC32}" sibTransId="{DB17E875-96B4-4E74-866C-1EBB03324146}"/>
    <dgm:cxn modelId="{C39C4637-95CB-4EA9-8A08-6A69CB20C356}" type="presOf" srcId="{3F015FFD-C29E-4CBB-A18B-62B13613D9D1}" destId="{2FF9267B-4CA6-4DB5-8D56-282120DE7E53}" srcOrd="0" destOrd="0" presId="urn:microsoft.com/office/officeart/2005/8/layout/cycle5"/>
    <dgm:cxn modelId="{679F6072-ABA6-4730-81D9-292454710374}" type="presParOf" srcId="{A1F5BAF6-EAA1-4F0C-9DFC-5CD68427B115}" destId="{2FF9267B-4CA6-4DB5-8D56-282120DE7E53}" srcOrd="0" destOrd="0" presId="urn:microsoft.com/office/officeart/2005/8/layout/cycle5"/>
    <dgm:cxn modelId="{F786CDD3-F9F2-4A6B-B68E-4E8DB28F870A}" type="presParOf" srcId="{A1F5BAF6-EAA1-4F0C-9DFC-5CD68427B115}" destId="{2F259463-45A4-4431-9A44-8C40EC2C7489}" srcOrd="1" destOrd="0" presId="urn:microsoft.com/office/officeart/2005/8/layout/cycle5"/>
    <dgm:cxn modelId="{9B760B6E-B4CA-4175-9087-16B15CA5D4F8}" type="presParOf" srcId="{A1F5BAF6-EAA1-4F0C-9DFC-5CD68427B115}" destId="{080B2AF9-7187-4580-AB69-F1A9E4741FF4}" srcOrd="2" destOrd="0" presId="urn:microsoft.com/office/officeart/2005/8/layout/cycle5"/>
    <dgm:cxn modelId="{54B99CB4-26FF-4D42-89AB-101AA24CF8DB}" type="presParOf" srcId="{A1F5BAF6-EAA1-4F0C-9DFC-5CD68427B115}" destId="{A5D1D7C7-D68E-4157-93F8-5C96CC46BEB5}" srcOrd="3" destOrd="0" presId="urn:microsoft.com/office/officeart/2005/8/layout/cycle5"/>
    <dgm:cxn modelId="{F21276F2-BB73-4F79-B1C3-663D7382614E}" type="presParOf" srcId="{A1F5BAF6-EAA1-4F0C-9DFC-5CD68427B115}" destId="{7EDC0075-BED7-4BE9-B04F-B089BD95A827}" srcOrd="4" destOrd="0" presId="urn:microsoft.com/office/officeart/2005/8/layout/cycle5"/>
    <dgm:cxn modelId="{3DF287BD-1F1D-427F-AAF6-71F2A28B7B39}" type="presParOf" srcId="{A1F5BAF6-EAA1-4F0C-9DFC-5CD68427B115}" destId="{6605C00C-46F4-48F2-8297-050C08045EC1}" srcOrd="5" destOrd="0" presId="urn:microsoft.com/office/officeart/2005/8/layout/cycle5"/>
    <dgm:cxn modelId="{A6140C39-1B66-43FB-9BFD-F31D3253464A}" type="presParOf" srcId="{A1F5BAF6-EAA1-4F0C-9DFC-5CD68427B115}" destId="{1034635D-B08D-4CF1-8162-E3B129EE5040}" srcOrd="6" destOrd="0" presId="urn:microsoft.com/office/officeart/2005/8/layout/cycle5"/>
    <dgm:cxn modelId="{C08784B0-23E6-43B6-92D5-C7F2D0D93E77}" type="presParOf" srcId="{A1F5BAF6-EAA1-4F0C-9DFC-5CD68427B115}" destId="{ADACAE33-04FA-46D0-8E0B-0D98F61C93D8}" srcOrd="7" destOrd="0" presId="urn:microsoft.com/office/officeart/2005/8/layout/cycle5"/>
    <dgm:cxn modelId="{9359CA21-1F97-4818-B5F2-2D76B5395CC7}" type="presParOf" srcId="{A1F5BAF6-EAA1-4F0C-9DFC-5CD68427B115}" destId="{5B570274-D649-4DA7-8EDB-C9628BB824D7}" srcOrd="8" destOrd="0" presId="urn:microsoft.com/office/officeart/2005/8/layout/cycle5"/>
    <dgm:cxn modelId="{3F02CFE6-A58B-48F6-B2D2-883D9C4D7E6D}" type="presParOf" srcId="{A1F5BAF6-EAA1-4F0C-9DFC-5CD68427B115}" destId="{ACEEA21A-2E59-4021-8D22-0862F1097007}" srcOrd="9" destOrd="0" presId="urn:microsoft.com/office/officeart/2005/8/layout/cycle5"/>
    <dgm:cxn modelId="{5BA8D9E4-C0A5-4EEF-81C1-1B153FBA3B82}" type="presParOf" srcId="{A1F5BAF6-EAA1-4F0C-9DFC-5CD68427B115}" destId="{D0A0C9DC-87EC-4B51-B70F-433C5675E552}" srcOrd="10" destOrd="0" presId="urn:microsoft.com/office/officeart/2005/8/layout/cycle5"/>
    <dgm:cxn modelId="{3A7F8D8E-9BF9-4D4B-8F36-AB85EE9DCEF2}" type="presParOf" srcId="{A1F5BAF6-EAA1-4F0C-9DFC-5CD68427B115}" destId="{0A6F6682-50D2-462A-B97C-0CD8D4C40E98}" srcOrd="11" destOrd="0" presId="urn:microsoft.com/office/officeart/2005/8/layout/cycle5"/>
    <dgm:cxn modelId="{5AE41A7A-69B0-4DDB-A204-84DFF44F3548}" type="presParOf" srcId="{A1F5BAF6-EAA1-4F0C-9DFC-5CD68427B115}" destId="{8A36B833-675B-4660-AC45-493C94F8796A}" srcOrd="12" destOrd="0" presId="urn:microsoft.com/office/officeart/2005/8/layout/cycle5"/>
    <dgm:cxn modelId="{B60A7599-3830-42C5-9AFB-B7716C077C97}" type="presParOf" srcId="{A1F5BAF6-EAA1-4F0C-9DFC-5CD68427B115}" destId="{B75AE17B-0BB7-4097-83D2-50A7BFB0294F}" srcOrd="13" destOrd="0" presId="urn:microsoft.com/office/officeart/2005/8/layout/cycle5"/>
    <dgm:cxn modelId="{7C4C0A3D-442D-4A47-AA1C-6CD9C27C8993}" type="presParOf" srcId="{A1F5BAF6-EAA1-4F0C-9DFC-5CD68427B115}" destId="{6743A753-9039-4FA1-BFAD-7CB9223E38A9}" srcOrd="14" destOrd="0" presId="urn:microsoft.com/office/officeart/2005/8/layout/cycle5"/>
    <dgm:cxn modelId="{07642173-2FA1-4F0D-9A41-535D9934BF92}" type="presParOf" srcId="{A1F5BAF6-EAA1-4F0C-9DFC-5CD68427B115}" destId="{F3050A23-D9D6-4395-8B4B-03795F0926F3}" srcOrd="15" destOrd="0" presId="urn:microsoft.com/office/officeart/2005/8/layout/cycle5"/>
    <dgm:cxn modelId="{F06A2050-CAFD-4628-8979-6E3873E739BC}" type="presParOf" srcId="{A1F5BAF6-EAA1-4F0C-9DFC-5CD68427B115}" destId="{00446A91-6605-498A-AE1B-FA7991AC8056}" srcOrd="16" destOrd="0" presId="urn:microsoft.com/office/officeart/2005/8/layout/cycle5"/>
    <dgm:cxn modelId="{AAE347A0-998B-4862-9E6A-11FDF8003FF1}" type="presParOf" srcId="{A1F5BAF6-EAA1-4F0C-9DFC-5CD68427B115}" destId="{630668B4-B376-46FD-BA05-A7587283EBFC}" srcOrd="17" destOrd="0" presId="urn:microsoft.com/office/officeart/2005/8/layout/cycle5"/>
    <dgm:cxn modelId="{87D9C686-B636-4600-873C-F233F943A58C}" type="presParOf" srcId="{A1F5BAF6-EAA1-4F0C-9DFC-5CD68427B115}" destId="{20804639-D42A-4757-90AA-511D5B5A7658}" srcOrd="18" destOrd="0" presId="urn:microsoft.com/office/officeart/2005/8/layout/cycle5"/>
    <dgm:cxn modelId="{B22A2D80-DDCB-4835-B67E-666364AFC764}" type="presParOf" srcId="{A1F5BAF6-EAA1-4F0C-9DFC-5CD68427B115}" destId="{B3749769-DF25-4A8D-A802-9B43889913DB}" srcOrd="19" destOrd="0" presId="urn:microsoft.com/office/officeart/2005/8/layout/cycle5"/>
    <dgm:cxn modelId="{C65A4B51-5E7A-4DFE-A192-A62657FE35EC}" type="presParOf" srcId="{A1F5BAF6-EAA1-4F0C-9DFC-5CD68427B115}" destId="{6F36ED77-DDA7-425C-9D83-8E2622BE2727}" srcOrd="20" destOrd="0" presId="urn:microsoft.com/office/officeart/2005/8/layout/cycle5"/>
    <dgm:cxn modelId="{5328D564-4681-4BFC-AB8E-E47E6A95D435}" type="presParOf" srcId="{A1F5BAF6-EAA1-4F0C-9DFC-5CD68427B115}" destId="{80799400-B3A3-4430-B381-3B1A11566279}" srcOrd="21" destOrd="0" presId="urn:microsoft.com/office/officeart/2005/8/layout/cycle5"/>
    <dgm:cxn modelId="{5713BE41-0ACC-4BCE-A947-DE18FFF3E9A2}" type="presParOf" srcId="{A1F5BAF6-EAA1-4F0C-9DFC-5CD68427B115}" destId="{A3C44AE3-4D6B-4026-A9AF-984BEAF4CE4C}" srcOrd="22" destOrd="0" presId="urn:microsoft.com/office/officeart/2005/8/layout/cycle5"/>
    <dgm:cxn modelId="{9F04485C-C429-4DDC-B52D-68599AE650D2}" type="presParOf" srcId="{A1F5BAF6-EAA1-4F0C-9DFC-5CD68427B115}" destId="{536EF1D2-88B6-4DF4-8BBF-9F5718B0154A}" srcOrd="23" destOrd="0" presId="urn:microsoft.com/office/officeart/2005/8/layout/cycle5"/>
    <dgm:cxn modelId="{9FDDC3C0-AB40-4851-976E-9301CC0B6428}" type="presParOf" srcId="{A1F5BAF6-EAA1-4F0C-9DFC-5CD68427B115}" destId="{39709901-E4F6-4DFA-B640-B8B7B0ED924A}" srcOrd="24" destOrd="0" presId="urn:microsoft.com/office/officeart/2005/8/layout/cycle5"/>
    <dgm:cxn modelId="{34F60BEE-B990-4F15-ACBB-3EE63C32C251}" type="presParOf" srcId="{A1F5BAF6-EAA1-4F0C-9DFC-5CD68427B115}" destId="{302E6E4F-60B7-422B-B6C1-947692852AD3}" srcOrd="25" destOrd="0" presId="urn:microsoft.com/office/officeart/2005/8/layout/cycle5"/>
    <dgm:cxn modelId="{A3AA5109-0A02-4032-8F49-859548924C73}" type="presParOf" srcId="{A1F5BAF6-EAA1-4F0C-9DFC-5CD68427B115}" destId="{0EE689EC-0EC6-4B06-B0CE-22EE753F3AC0}" srcOrd="26" destOrd="0" presId="urn:microsoft.com/office/officeart/2005/8/layout/cycle5"/>
    <dgm:cxn modelId="{424390A3-DDA9-400E-BA7F-C1BF05C290E4}" type="presParOf" srcId="{A1F5BAF6-EAA1-4F0C-9DFC-5CD68427B115}" destId="{E91F6243-8872-4A2F-BADB-DF07DBCE2951}" srcOrd="27" destOrd="0" presId="urn:microsoft.com/office/officeart/2005/8/layout/cycle5"/>
    <dgm:cxn modelId="{A17AC545-FFBA-44F5-A78E-12A549EA0166}" type="presParOf" srcId="{A1F5BAF6-EAA1-4F0C-9DFC-5CD68427B115}" destId="{7F157E11-4955-4362-A18C-F486E4A76209}" srcOrd="28" destOrd="0" presId="urn:microsoft.com/office/officeart/2005/8/layout/cycle5"/>
    <dgm:cxn modelId="{7C25B99A-AFE3-45E0-BE8E-244A121B0056}" type="presParOf" srcId="{A1F5BAF6-EAA1-4F0C-9DFC-5CD68427B115}" destId="{B4571E35-780D-4BFE-8ECB-5E4FA9384EEF}" srcOrd="29"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F9267B-4CA6-4DB5-8D56-282120DE7E53}">
      <dsp:nvSpPr>
        <dsp:cNvPr id="0" name=""/>
        <dsp:cNvSpPr/>
      </dsp:nvSpPr>
      <dsp:spPr>
        <a:xfrm>
          <a:off x="4234625" y="1440"/>
          <a:ext cx="1055749" cy="686237"/>
        </a:xfrm>
        <a:prstGeom prst="round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Craving-Tension</a:t>
          </a:r>
          <a:endParaRPr lang="en-US" sz="1600" kern="1200" dirty="0"/>
        </a:p>
      </dsp:txBody>
      <dsp:txXfrm>
        <a:off x="4234625" y="1440"/>
        <a:ext cx="1055749" cy="686237"/>
      </dsp:txXfrm>
    </dsp:sp>
    <dsp:sp modelId="{080B2AF9-7187-4580-AB69-F1A9E4741FF4}">
      <dsp:nvSpPr>
        <dsp:cNvPr id="0" name=""/>
        <dsp:cNvSpPr/>
      </dsp:nvSpPr>
      <dsp:spPr>
        <a:xfrm>
          <a:off x="1906659" y="344559"/>
          <a:ext cx="5711680" cy="5711680"/>
        </a:xfrm>
        <a:custGeom>
          <a:avLst/>
          <a:gdLst/>
          <a:ahLst/>
          <a:cxnLst/>
          <a:rect l="0" t="0" r="0" b="0"/>
          <a:pathLst>
            <a:path>
              <a:moveTo>
                <a:pt x="3511284" y="76232"/>
              </a:moveTo>
              <a:arcTo wR="2855840" hR="2855840" stAng="16996094" swAng="472667"/>
            </a:path>
          </a:pathLst>
        </a:custGeom>
        <a:noFill/>
        <a:ln w="9525" cap="flat" cmpd="sng" algn="ctr">
          <a:solidFill>
            <a:schemeClr val="accent5">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A5D1D7C7-D68E-4157-93F8-5C96CC46BEB5}">
      <dsp:nvSpPr>
        <dsp:cNvPr id="0" name=""/>
        <dsp:cNvSpPr/>
      </dsp:nvSpPr>
      <dsp:spPr>
        <a:xfrm>
          <a:off x="5913246" y="546857"/>
          <a:ext cx="1055749" cy="686237"/>
        </a:xfrm>
        <a:prstGeom prst="roundRect">
          <a:avLst/>
        </a:prstGeom>
        <a:solidFill>
          <a:schemeClr val="accent5">
            <a:hueOff val="-1103764"/>
            <a:satOff val="4423"/>
            <a:lumOff val="95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Visual Triggers</a:t>
          </a:r>
          <a:endParaRPr lang="en-US" sz="1600" kern="1200" dirty="0"/>
        </a:p>
      </dsp:txBody>
      <dsp:txXfrm>
        <a:off x="5913246" y="546857"/>
        <a:ext cx="1055749" cy="686237"/>
      </dsp:txXfrm>
    </dsp:sp>
    <dsp:sp modelId="{6605C00C-46F4-48F2-8297-050C08045EC1}">
      <dsp:nvSpPr>
        <dsp:cNvPr id="0" name=""/>
        <dsp:cNvSpPr/>
      </dsp:nvSpPr>
      <dsp:spPr>
        <a:xfrm>
          <a:off x="1906659" y="344559"/>
          <a:ext cx="5711680" cy="5711680"/>
        </a:xfrm>
        <a:custGeom>
          <a:avLst/>
          <a:gdLst/>
          <a:ahLst/>
          <a:cxnLst/>
          <a:rect l="0" t="0" r="0" b="0"/>
          <a:pathLst>
            <a:path>
              <a:moveTo>
                <a:pt x="5045762" y="1022792"/>
              </a:moveTo>
              <a:arcTo wR="2855840" hR="2855840" stAng="19204163" swAng="654359"/>
            </a:path>
          </a:pathLst>
        </a:custGeom>
        <a:noFill/>
        <a:ln w="9525" cap="flat" cmpd="sng" algn="ctr">
          <a:solidFill>
            <a:schemeClr val="accent5">
              <a:hueOff val="-1103764"/>
              <a:satOff val="4423"/>
              <a:lumOff val="959"/>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1034635D-B08D-4CF1-8162-E3B129EE5040}">
      <dsp:nvSpPr>
        <dsp:cNvPr id="0" name=""/>
        <dsp:cNvSpPr/>
      </dsp:nvSpPr>
      <dsp:spPr>
        <a:xfrm>
          <a:off x="6950690" y="1974778"/>
          <a:ext cx="1055749" cy="686237"/>
        </a:xfrm>
        <a:prstGeom prst="roundRect">
          <a:avLst/>
        </a:prstGeom>
        <a:solidFill>
          <a:schemeClr val="accent5">
            <a:hueOff val="-2207528"/>
            <a:satOff val="8847"/>
            <a:lumOff val="1917"/>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Pain</a:t>
          </a:r>
          <a:r>
            <a:rPr lang="en-US" sz="1300" kern="1200" dirty="0" smtClean="0"/>
            <a:t> Repression</a:t>
          </a:r>
          <a:endParaRPr lang="en-US" sz="1300" kern="1200" dirty="0"/>
        </a:p>
      </dsp:txBody>
      <dsp:txXfrm>
        <a:off x="6950690" y="1974778"/>
        <a:ext cx="1055749" cy="686237"/>
      </dsp:txXfrm>
    </dsp:sp>
    <dsp:sp modelId="{5B570274-D649-4DA7-8EDB-C9628BB824D7}">
      <dsp:nvSpPr>
        <dsp:cNvPr id="0" name=""/>
        <dsp:cNvSpPr/>
      </dsp:nvSpPr>
      <dsp:spPr>
        <a:xfrm>
          <a:off x="1906659" y="344559"/>
          <a:ext cx="5711680" cy="5711680"/>
        </a:xfrm>
        <a:custGeom>
          <a:avLst/>
          <a:gdLst/>
          <a:ahLst/>
          <a:cxnLst/>
          <a:rect l="0" t="0" r="0" b="0"/>
          <a:pathLst>
            <a:path>
              <a:moveTo>
                <a:pt x="5692992" y="2529663"/>
              </a:moveTo>
              <a:arcTo wR="2855840" hR="2855840" stAng="21206503" swAng="786995"/>
            </a:path>
          </a:pathLst>
        </a:custGeom>
        <a:noFill/>
        <a:ln w="9525" cap="flat" cmpd="sng" algn="ctr">
          <a:solidFill>
            <a:schemeClr val="accent5">
              <a:hueOff val="-2207528"/>
              <a:satOff val="8847"/>
              <a:lumOff val="1917"/>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ACEEA21A-2E59-4021-8D22-0862F1097007}">
      <dsp:nvSpPr>
        <dsp:cNvPr id="0" name=""/>
        <dsp:cNvSpPr/>
      </dsp:nvSpPr>
      <dsp:spPr>
        <a:xfrm>
          <a:off x="6950690" y="3739784"/>
          <a:ext cx="1055749" cy="686237"/>
        </a:xfrm>
        <a:prstGeom prst="roundRect">
          <a:avLst/>
        </a:prstGeom>
        <a:solidFill>
          <a:schemeClr val="accent5">
            <a:hueOff val="-3311292"/>
            <a:satOff val="13270"/>
            <a:lumOff val="287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Fantasy</a:t>
          </a:r>
          <a:endParaRPr lang="en-US" sz="1600" kern="1200" dirty="0"/>
        </a:p>
      </dsp:txBody>
      <dsp:txXfrm>
        <a:off x="6950690" y="3739784"/>
        <a:ext cx="1055749" cy="686237"/>
      </dsp:txXfrm>
    </dsp:sp>
    <dsp:sp modelId="{0A6F6682-50D2-462A-B97C-0CD8D4C40E98}">
      <dsp:nvSpPr>
        <dsp:cNvPr id="0" name=""/>
        <dsp:cNvSpPr/>
      </dsp:nvSpPr>
      <dsp:spPr>
        <a:xfrm>
          <a:off x="1906659" y="344559"/>
          <a:ext cx="5711680" cy="5711680"/>
        </a:xfrm>
        <a:custGeom>
          <a:avLst/>
          <a:gdLst/>
          <a:ahLst/>
          <a:cxnLst/>
          <a:rect l="0" t="0" r="0" b="0"/>
          <a:pathLst>
            <a:path>
              <a:moveTo>
                <a:pt x="5353019" y="4241453"/>
              </a:moveTo>
              <a:arcTo wR="2855840" hR="2855840" stAng="1741478" swAng="654359"/>
            </a:path>
          </a:pathLst>
        </a:custGeom>
        <a:noFill/>
        <a:ln w="9525" cap="flat" cmpd="sng" algn="ctr">
          <a:solidFill>
            <a:schemeClr val="accent5">
              <a:hueOff val="-3311292"/>
              <a:satOff val="13270"/>
              <a:lumOff val="2876"/>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8A36B833-675B-4660-AC45-493C94F8796A}">
      <dsp:nvSpPr>
        <dsp:cNvPr id="0" name=""/>
        <dsp:cNvSpPr/>
      </dsp:nvSpPr>
      <dsp:spPr>
        <a:xfrm>
          <a:off x="5913246" y="5167704"/>
          <a:ext cx="1055749" cy="686237"/>
        </a:xfrm>
        <a:prstGeom prst="roundRect">
          <a:avLst/>
        </a:prstGeom>
        <a:solidFill>
          <a:schemeClr val="accent5">
            <a:hueOff val="-4415056"/>
            <a:satOff val="17694"/>
            <a:lumOff val="383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Hunt</a:t>
          </a:r>
          <a:endParaRPr lang="en-US" sz="1600" kern="1200" dirty="0"/>
        </a:p>
      </dsp:txBody>
      <dsp:txXfrm>
        <a:off x="5913246" y="5167704"/>
        <a:ext cx="1055749" cy="686237"/>
      </dsp:txXfrm>
    </dsp:sp>
    <dsp:sp modelId="{6743A753-9039-4FA1-BFAD-7CB9223E38A9}">
      <dsp:nvSpPr>
        <dsp:cNvPr id="0" name=""/>
        <dsp:cNvSpPr/>
      </dsp:nvSpPr>
      <dsp:spPr>
        <a:xfrm>
          <a:off x="1906659" y="344559"/>
          <a:ext cx="5711680" cy="5711680"/>
        </a:xfrm>
        <a:custGeom>
          <a:avLst/>
          <a:gdLst/>
          <a:ahLst/>
          <a:cxnLst/>
          <a:rect l="0" t="0" r="0" b="0"/>
          <a:pathLst>
            <a:path>
              <a:moveTo>
                <a:pt x="3886072" y="5519380"/>
              </a:moveTo>
              <a:arcTo wR="2855840" hR="2855840" stAng="4131240" swAng="472667"/>
            </a:path>
          </a:pathLst>
        </a:custGeom>
        <a:noFill/>
        <a:ln w="9525" cap="flat" cmpd="sng" algn="ctr">
          <a:solidFill>
            <a:schemeClr val="accent5">
              <a:hueOff val="-4415056"/>
              <a:satOff val="17694"/>
              <a:lumOff val="3835"/>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F3050A23-D9D6-4395-8B4B-03795F0926F3}">
      <dsp:nvSpPr>
        <dsp:cNvPr id="0" name=""/>
        <dsp:cNvSpPr/>
      </dsp:nvSpPr>
      <dsp:spPr>
        <a:xfrm>
          <a:off x="4234625" y="5713121"/>
          <a:ext cx="1055749" cy="686237"/>
        </a:xfrm>
        <a:prstGeom prst="roundRect">
          <a:avLst/>
        </a:prstGeom>
        <a:solidFill>
          <a:schemeClr val="accent5">
            <a:hueOff val="-5518820"/>
            <a:satOff val="22117"/>
            <a:lumOff val="479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Connection</a:t>
          </a:r>
          <a:endParaRPr lang="en-US" sz="1400" kern="1200" dirty="0"/>
        </a:p>
      </dsp:txBody>
      <dsp:txXfrm>
        <a:off x="4234625" y="5713121"/>
        <a:ext cx="1055749" cy="686237"/>
      </dsp:txXfrm>
    </dsp:sp>
    <dsp:sp modelId="{630668B4-B376-46FD-BA05-A7587283EBFC}">
      <dsp:nvSpPr>
        <dsp:cNvPr id="0" name=""/>
        <dsp:cNvSpPr/>
      </dsp:nvSpPr>
      <dsp:spPr>
        <a:xfrm>
          <a:off x="1906659" y="344559"/>
          <a:ext cx="5711680" cy="5711680"/>
        </a:xfrm>
        <a:custGeom>
          <a:avLst/>
          <a:gdLst/>
          <a:ahLst/>
          <a:cxnLst/>
          <a:rect l="0" t="0" r="0" b="0"/>
          <a:pathLst>
            <a:path>
              <a:moveTo>
                <a:pt x="2200396" y="5635447"/>
              </a:moveTo>
              <a:arcTo wR="2855840" hR="2855840" stAng="6196094" swAng="472667"/>
            </a:path>
          </a:pathLst>
        </a:custGeom>
        <a:noFill/>
        <a:ln w="9525" cap="flat" cmpd="sng" algn="ctr">
          <a:solidFill>
            <a:schemeClr val="accent5">
              <a:hueOff val="-5518820"/>
              <a:satOff val="22117"/>
              <a:lumOff val="4793"/>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20804639-D42A-4757-90AA-511D5B5A7658}">
      <dsp:nvSpPr>
        <dsp:cNvPr id="0" name=""/>
        <dsp:cNvSpPr/>
      </dsp:nvSpPr>
      <dsp:spPr>
        <a:xfrm>
          <a:off x="2556004" y="5167704"/>
          <a:ext cx="1055749" cy="686237"/>
        </a:xfrm>
        <a:prstGeom prst="roundRect">
          <a:avLst/>
        </a:prstGeom>
        <a:solidFill>
          <a:schemeClr val="accent5">
            <a:hueOff val="-6622584"/>
            <a:satOff val="26541"/>
            <a:lumOff val="575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Action</a:t>
          </a:r>
          <a:endParaRPr lang="en-US" sz="1600" kern="1200" dirty="0"/>
        </a:p>
      </dsp:txBody>
      <dsp:txXfrm>
        <a:off x="2556004" y="5167704"/>
        <a:ext cx="1055749" cy="686237"/>
      </dsp:txXfrm>
    </dsp:sp>
    <dsp:sp modelId="{6F36ED77-DDA7-425C-9D83-8E2622BE2727}">
      <dsp:nvSpPr>
        <dsp:cNvPr id="0" name=""/>
        <dsp:cNvSpPr/>
      </dsp:nvSpPr>
      <dsp:spPr>
        <a:xfrm>
          <a:off x="1906659" y="344559"/>
          <a:ext cx="5711680" cy="5711680"/>
        </a:xfrm>
        <a:custGeom>
          <a:avLst/>
          <a:gdLst/>
          <a:ahLst/>
          <a:cxnLst/>
          <a:rect l="0" t="0" r="0" b="0"/>
          <a:pathLst>
            <a:path>
              <a:moveTo>
                <a:pt x="665918" y="4688888"/>
              </a:moveTo>
              <a:arcTo wR="2855840" hR="2855840" stAng="8404163" swAng="654359"/>
            </a:path>
          </a:pathLst>
        </a:custGeom>
        <a:noFill/>
        <a:ln w="9525" cap="flat" cmpd="sng" algn="ctr">
          <a:solidFill>
            <a:schemeClr val="accent5">
              <a:hueOff val="-6622584"/>
              <a:satOff val="26541"/>
              <a:lumOff val="5752"/>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80799400-B3A3-4430-B381-3B1A11566279}">
      <dsp:nvSpPr>
        <dsp:cNvPr id="0" name=""/>
        <dsp:cNvSpPr/>
      </dsp:nvSpPr>
      <dsp:spPr>
        <a:xfrm>
          <a:off x="1518559" y="3739784"/>
          <a:ext cx="1055749" cy="686237"/>
        </a:xfrm>
        <a:prstGeom prst="roundRect">
          <a:avLst/>
        </a:prstGeom>
        <a:solidFill>
          <a:schemeClr val="accent5">
            <a:hueOff val="-7726349"/>
            <a:satOff val="30964"/>
            <a:lumOff val="671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Fulfillment</a:t>
          </a:r>
          <a:endParaRPr lang="en-US" sz="1500" kern="1200" dirty="0"/>
        </a:p>
      </dsp:txBody>
      <dsp:txXfrm>
        <a:off x="1518559" y="3739784"/>
        <a:ext cx="1055749" cy="686237"/>
      </dsp:txXfrm>
    </dsp:sp>
    <dsp:sp modelId="{536EF1D2-88B6-4DF4-8BBF-9F5718B0154A}">
      <dsp:nvSpPr>
        <dsp:cNvPr id="0" name=""/>
        <dsp:cNvSpPr/>
      </dsp:nvSpPr>
      <dsp:spPr>
        <a:xfrm>
          <a:off x="1906659" y="344559"/>
          <a:ext cx="5711680" cy="5711680"/>
        </a:xfrm>
        <a:custGeom>
          <a:avLst/>
          <a:gdLst/>
          <a:ahLst/>
          <a:cxnLst/>
          <a:rect l="0" t="0" r="0" b="0"/>
          <a:pathLst>
            <a:path>
              <a:moveTo>
                <a:pt x="18688" y="3182017"/>
              </a:moveTo>
              <a:arcTo wR="2855840" hR="2855840" stAng="10406503" swAng="786995"/>
            </a:path>
          </a:pathLst>
        </a:custGeom>
        <a:noFill/>
        <a:ln w="9525" cap="flat" cmpd="sng" algn="ctr">
          <a:solidFill>
            <a:schemeClr val="accent5">
              <a:hueOff val="-7726349"/>
              <a:satOff val="30964"/>
              <a:lumOff val="6711"/>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39709901-E4F6-4DFA-B640-B8B7B0ED924A}">
      <dsp:nvSpPr>
        <dsp:cNvPr id="0" name=""/>
        <dsp:cNvSpPr/>
      </dsp:nvSpPr>
      <dsp:spPr>
        <a:xfrm>
          <a:off x="1518559" y="1974778"/>
          <a:ext cx="1055749" cy="686237"/>
        </a:xfrm>
        <a:prstGeom prst="roundRect">
          <a:avLst/>
        </a:prstGeom>
        <a:solidFill>
          <a:schemeClr val="accent5">
            <a:hueOff val="-8830112"/>
            <a:satOff val="35388"/>
            <a:lumOff val="766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Let Down</a:t>
          </a:r>
          <a:endParaRPr lang="en-US" sz="1600" kern="1200" dirty="0"/>
        </a:p>
      </dsp:txBody>
      <dsp:txXfrm>
        <a:off x="1518559" y="1974778"/>
        <a:ext cx="1055749" cy="686237"/>
      </dsp:txXfrm>
    </dsp:sp>
    <dsp:sp modelId="{0EE689EC-0EC6-4B06-B0CE-22EE753F3AC0}">
      <dsp:nvSpPr>
        <dsp:cNvPr id="0" name=""/>
        <dsp:cNvSpPr/>
      </dsp:nvSpPr>
      <dsp:spPr>
        <a:xfrm>
          <a:off x="1906659" y="344559"/>
          <a:ext cx="5711680" cy="5711680"/>
        </a:xfrm>
        <a:custGeom>
          <a:avLst/>
          <a:gdLst/>
          <a:ahLst/>
          <a:cxnLst/>
          <a:rect l="0" t="0" r="0" b="0"/>
          <a:pathLst>
            <a:path>
              <a:moveTo>
                <a:pt x="358661" y="1470227"/>
              </a:moveTo>
              <a:arcTo wR="2855840" hR="2855840" stAng="12541478" swAng="654359"/>
            </a:path>
          </a:pathLst>
        </a:custGeom>
        <a:noFill/>
        <a:ln w="9525" cap="flat" cmpd="sng" algn="ctr">
          <a:solidFill>
            <a:schemeClr val="accent5">
              <a:hueOff val="-8830112"/>
              <a:satOff val="35388"/>
              <a:lumOff val="7669"/>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E91F6243-8872-4A2F-BADB-DF07DBCE2951}">
      <dsp:nvSpPr>
        <dsp:cNvPr id="0" name=""/>
        <dsp:cNvSpPr/>
      </dsp:nvSpPr>
      <dsp:spPr>
        <a:xfrm>
          <a:off x="2556004" y="546857"/>
          <a:ext cx="1055749" cy="686237"/>
        </a:xfrm>
        <a:prstGeom prst="roundRect">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Vow</a:t>
          </a:r>
          <a:endParaRPr lang="en-US" sz="1600" kern="1200" dirty="0"/>
        </a:p>
      </dsp:txBody>
      <dsp:txXfrm>
        <a:off x="2556004" y="546857"/>
        <a:ext cx="1055749" cy="686237"/>
      </dsp:txXfrm>
    </dsp:sp>
    <dsp:sp modelId="{B4571E35-780D-4BFE-8ECB-5E4FA9384EEF}">
      <dsp:nvSpPr>
        <dsp:cNvPr id="0" name=""/>
        <dsp:cNvSpPr/>
      </dsp:nvSpPr>
      <dsp:spPr>
        <a:xfrm>
          <a:off x="1906659" y="344559"/>
          <a:ext cx="5711680" cy="5711680"/>
        </a:xfrm>
        <a:custGeom>
          <a:avLst/>
          <a:gdLst/>
          <a:ahLst/>
          <a:cxnLst/>
          <a:rect l="0" t="0" r="0" b="0"/>
          <a:pathLst>
            <a:path>
              <a:moveTo>
                <a:pt x="1825608" y="192300"/>
              </a:moveTo>
              <a:arcTo wR="2855840" hR="2855840" stAng="14931240" swAng="472667"/>
            </a:path>
          </a:pathLst>
        </a:custGeom>
        <a:noFill/>
        <a:ln w="9525" cap="flat" cmpd="sng" algn="ctr">
          <a:solidFill>
            <a:schemeClr val="accent5">
              <a:hueOff val="-9933876"/>
              <a:satOff val="39811"/>
              <a:lumOff val="8628"/>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768183-0172-44EF-BEF7-5CDD88B24080}">
      <dsp:nvSpPr>
        <dsp:cNvPr id="0" name=""/>
        <dsp:cNvSpPr/>
      </dsp:nvSpPr>
      <dsp:spPr>
        <a:xfrm>
          <a:off x="0" y="4588805"/>
          <a:ext cx="8305800" cy="593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rtl="0">
            <a:lnSpc>
              <a:spcPct val="90000"/>
            </a:lnSpc>
            <a:spcBef>
              <a:spcPct val="0"/>
            </a:spcBef>
            <a:spcAft>
              <a:spcPct val="35000"/>
            </a:spcAft>
          </a:pPr>
          <a:endParaRPr lang="en-US" sz="500" kern="1200" dirty="0"/>
        </a:p>
      </dsp:txBody>
      <dsp:txXfrm>
        <a:off x="0" y="4588805"/>
        <a:ext cx="8305800" cy="59394"/>
      </dsp:txXfrm>
    </dsp:sp>
    <dsp:sp modelId="{E6B1E2B7-A855-496A-8408-7018F42F134A}">
      <dsp:nvSpPr>
        <dsp:cNvPr id="0" name=""/>
        <dsp:cNvSpPr/>
      </dsp:nvSpPr>
      <dsp:spPr>
        <a:xfrm rot="10800000">
          <a:off x="0" y="3059185"/>
          <a:ext cx="8305800" cy="1544629"/>
        </a:xfrm>
        <a:prstGeom prst="upArrowCallou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l" defTabSz="1111250" rtl="0">
            <a:lnSpc>
              <a:spcPct val="90000"/>
            </a:lnSpc>
            <a:spcBef>
              <a:spcPct val="0"/>
            </a:spcBef>
            <a:spcAft>
              <a:spcPct val="35000"/>
            </a:spcAft>
          </a:pPr>
          <a:r>
            <a:rPr lang="en-US" sz="2500" kern="1200" dirty="0" smtClean="0"/>
            <a:t>Pain Repression with immediate Sexual Longing</a:t>
          </a:r>
          <a:endParaRPr lang="en-US" sz="2500" kern="1200" dirty="0"/>
        </a:p>
      </dsp:txBody>
      <dsp:txXfrm rot="10800000">
        <a:off x="0" y="3059185"/>
        <a:ext cx="8305800" cy="1544629"/>
      </dsp:txXfrm>
    </dsp:sp>
    <dsp:sp modelId="{FF14D453-66A5-4C60-A542-C6D7C9FC75A8}">
      <dsp:nvSpPr>
        <dsp:cNvPr id="0" name=""/>
        <dsp:cNvSpPr/>
      </dsp:nvSpPr>
      <dsp:spPr>
        <a:xfrm rot="10800000">
          <a:off x="0" y="1529619"/>
          <a:ext cx="8305800" cy="1544629"/>
        </a:xfrm>
        <a:prstGeom prst="upArrowCallou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l" defTabSz="1111250" rtl="0">
            <a:lnSpc>
              <a:spcPct val="90000"/>
            </a:lnSpc>
            <a:spcBef>
              <a:spcPct val="0"/>
            </a:spcBef>
            <a:spcAft>
              <a:spcPct val="35000"/>
            </a:spcAft>
          </a:pPr>
          <a:r>
            <a:rPr lang="en-US" sz="2500" kern="1200" dirty="0" smtClean="0"/>
            <a:t>Visual Triggers-Mental-Emotional-</a:t>
          </a:r>
          <a:endParaRPr lang="en-US" sz="2500" kern="1200" dirty="0"/>
        </a:p>
      </dsp:txBody>
      <dsp:txXfrm rot="10800000">
        <a:off x="0" y="1529619"/>
        <a:ext cx="8305800" cy="1544629"/>
      </dsp:txXfrm>
    </dsp:sp>
    <dsp:sp modelId="{CF56D8E5-0C71-449B-8857-1B8FD1937B2A}">
      <dsp:nvSpPr>
        <dsp:cNvPr id="0" name=""/>
        <dsp:cNvSpPr/>
      </dsp:nvSpPr>
      <dsp:spPr>
        <a:xfrm rot="10800000">
          <a:off x="0" y="54"/>
          <a:ext cx="8305800" cy="1544629"/>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l" defTabSz="1111250" rtl="0">
            <a:lnSpc>
              <a:spcPct val="90000"/>
            </a:lnSpc>
            <a:spcBef>
              <a:spcPct val="0"/>
            </a:spcBef>
            <a:spcAft>
              <a:spcPct val="35000"/>
            </a:spcAft>
          </a:pPr>
          <a:r>
            <a:rPr lang="en-US" sz="2500" kern="1200" dirty="0" smtClean="0"/>
            <a:t>Craving –tension-urge to get emotionally intimate with others</a:t>
          </a:r>
          <a:endParaRPr lang="en-US" sz="2500" kern="1200" dirty="0"/>
        </a:p>
      </dsp:txBody>
      <dsp:txXfrm rot="10800000">
        <a:off x="0" y="54"/>
        <a:ext cx="8305800" cy="154462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436AA6-F5E6-431E-B102-1C974C26DE97}">
      <dsp:nvSpPr>
        <dsp:cNvPr id="0" name=""/>
        <dsp:cNvSpPr/>
      </dsp:nvSpPr>
      <dsp:spPr>
        <a:xfrm>
          <a:off x="0" y="2736273"/>
          <a:ext cx="8229600" cy="4598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dirty="0"/>
        </a:p>
      </dsp:txBody>
      <dsp:txXfrm>
        <a:off x="0" y="2736273"/>
        <a:ext cx="8229600" cy="45988"/>
      </dsp:txXfrm>
    </dsp:sp>
    <dsp:sp modelId="{0F463605-B385-4AAB-95D2-A03BA2278A74}">
      <dsp:nvSpPr>
        <dsp:cNvPr id="0" name=""/>
        <dsp:cNvSpPr/>
      </dsp:nvSpPr>
      <dsp:spPr>
        <a:xfrm rot="10800000">
          <a:off x="0" y="1426810"/>
          <a:ext cx="8229600" cy="1111267"/>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n-US" sz="2800" kern="1200" dirty="0" smtClean="0"/>
            <a:t>The Hunt (The Intrigue</a:t>
          </a:r>
          <a:r>
            <a:rPr lang="en-US" sz="3600" kern="1200" dirty="0" smtClean="0"/>
            <a:t>)</a:t>
          </a:r>
          <a:endParaRPr lang="en-US" sz="3600" kern="1200" dirty="0"/>
        </a:p>
      </dsp:txBody>
      <dsp:txXfrm rot="10800000">
        <a:off x="0" y="1426810"/>
        <a:ext cx="8229600" cy="1111267"/>
      </dsp:txXfrm>
    </dsp:sp>
    <dsp:sp modelId="{75431FAB-37A7-42D4-84CF-E71DCF81F9E2}">
      <dsp:nvSpPr>
        <dsp:cNvPr id="0" name=""/>
        <dsp:cNvSpPr/>
      </dsp:nvSpPr>
      <dsp:spPr>
        <a:xfrm rot="10800000">
          <a:off x="0" y="112316"/>
          <a:ext cx="8229600" cy="1444551"/>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n-US" sz="2800" kern="1200" dirty="0" smtClean="0"/>
            <a:t>Fantasy Development-Planning Begins (The Thrill begins)</a:t>
          </a:r>
          <a:endParaRPr lang="en-US" sz="2800" kern="1200" dirty="0"/>
        </a:p>
      </dsp:txBody>
      <dsp:txXfrm rot="10800000">
        <a:off x="0" y="112316"/>
        <a:ext cx="8229600" cy="144455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06F844-81E5-4CBC-8A37-671F5F166211}">
      <dsp:nvSpPr>
        <dsp:cNvPr id="0" name=""/>
        <dsp:cNvSpPr/>
      </dsp:nvSpPr>
      <dsp:spPr>
        <a:xfrm>
          <a:off x="0" y="3977573"/>
          <a:ext cx="8229600" cy="8944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endParaRPr lang="en-US" sz="2800" kern="1200" dirty="0"/>
        </a:p>
      </dsp:txBody>
      <dsp:txXfrm>
        <a:off x="0" y="3977573"/>
        <a:ext cx="8229600" cy="89445"/>
      </dsp:txXfrm>
    </dsp:sp>
    <dsp:sp modelId="{243D7115-AB18-49A4-89AB-7BD00C67231B}">
      <dsp:nvSpPr>
        <dsp:cNvPr id="0" name=""/>
        <dsp:cNvSpPr/>
      </dsp:nvSpPr>
      <dsp:spPr>
        <a:xfrm rot="10800000">
          <a:off x="0" y="2652297"/>
          <a:ext cx="8229600" cy="1338328"/>
        </a:xfrm>
        <a:prstGeom prst="upArrowCallou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n-US" sz="2800" kern="1200" dirty="0" smtClean="0"/>
            <a:t>The Fulfillment                                                        Orgasm: Feeling Dissociation</a:t>
          </a:r>
          <a:endParaRPr lang="en-US" sz="2800" kern="1200" dirty="0"/>
        </a:p>
      </dsp:txBody>
      <dsp:txXfrm rot="10800000">
        <a:off x="0" y="2652297"/>
        <a:ext cx="8229600" cy="1338328"/>
      </dsp:txXfrm>
    </dsp:sp>
    <dsp:sp modelId="{49B420CC-9D0E-4AC4-B0FF-15BD36F67D52}">
      <dsp:nvSpPr>
        <dsp:cNvPr id="0" name=""/>
        <dsp:cNvSpPr/>
      </dsp:nvSpPr>
      <dsp:spPr>
        <a:xfrm rot="10800000">
          <a:off x="0" y="1327020"/>
          <a:ext cx="8229600" cy="1338328"/>
        </a:xfrm>
        <a:prstGeom prst="upArrowCallou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n-US" sz="2800" kern="1200" dirty="0" smtClean="0"/>
            <a:t>The Act                                                                         Under-Control: Impulsivity: Binge</a:t>
          </a:r>
          <a:endParaRPr lang="en-US" sz="2800" kern="1200" dirty="0"/>
        </a:p>
      </dsp:txBody>
      <dsp:txXfrm rot="10800000">
        <a:off x="0" y="1327020"/>
        <a:ext cx="8229600" cy="1338328"/>
      </dsp:txXfrm>
    </dsp:sp>
    <dsp:sp modelId="{D674BE0B-A307-4EAC-B500-BBE8506B39CF}">
      <dsp:nvSpPr>
        <dsp:cNvPr id="0" name=""/>
        <dsp:cNvSpPr/>
      </dsp:nvSpPr>
      <dsp:spPr>
        <a:xfrm rot="10800000">
          <a:off x="0" y="1744"/>
          <a:ext cx="8229600" cy="1338328"/>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n-US" sz="2800" kern="1200" dirty="0" smtClean="0"/>
            <a:t>The Connection                                                          “Rush” Altered state of awareness</a:t>
          </a:r>
          <a:endParaRPr lang="en-US" sz="2800" kern="1200" dirty="0"/>
        </a:p>
      </dsp:txBody>
      <dsp:txXfrm rot="10800000">
        <a:off x="0" y="1744"/>
        <a:ext cx="8229600" cy="133832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311E7F-FF22-4383-986D-87914982DFBD}">
      <dsp:nvSpPr>
        <dsp:cNvPr id="0" name=""/>
        <dsp:cNvSpPr/>
      </dsp:nvSpPr>
      <dsp:spPr>
        <a:xfrm>
          <a:off x="0" y="2673682"/>
          <a:ext cx="8229600" cy="9077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en-US" sz="3200" kern="1200" dirty="0" smtClean="0"/>
            <a:t>The Cycle Returns again </a:t>
          </a:r>
          <a:r>
            <a:rPr lang="en-US" sz="2800" kern="1200" dirty="0" smtClean="0"/>
            <a:t>(Deprivation Sets-In)</a:t>
          </a:r>
          <a:endParaRPr lang="en-US" sz="2800" kern="1200" dirty="0"/>
        </a:p>
      </dsp:txBody>
      <dsp:txXfrm>
        <a:off x="0" y="2673682"/>
        <a:ext cx="8229600" cy="907717"/>
      </dsp:txXfrm>
    </dsp:sp>
    <dsp:sp modelId="{1295C5C3-827C-4951-B23D-DD40BB69D65F}">
      <dsp:nvSpPr>
        <dsp:cNvPr id="0" name=""/>
        <dsp:cNvSpPr/>
      </dsp:nvSpPr>
      <dsp:spPr>
        <a:xfrm rot="10800000">
          <a:off x="0" y="1371609"/>
          <a:ext cx="8229600" cy="1312136"/>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en-US" sz="3200" kern="1200" dirty="0" smtClean="0"/>
            <a:t>The Vow                                                                        </a:t>
          </a:r>
          <a:r>
            <a:rPr lang="en-US" sz="2800" kern="1200" dirty="0" smtClean="0"/>
            <a:t>Over-Control: Compulsivity: Rigidity</a:t>
          </a:r>
          <a:endParaRPr lang="en-US" sz="2800" kern="1200" dirty="0"/>
        </a:p>
      </dsp:txBody>
      <dsp:txXfrm rot="10800000">
        <a:off x="0" y="1371609"/>
        <a:ext cx="8229600" cy="1312136"/>
      </dsp:txXfrm>
    </dsp:sp>
    <dsp:sp modelId="{D55EC29E-6027-4180-9007-B410C630E9C1}">
      <dsp:nvSpPr>
        <dsp:cNvPr id="0" name=""/>
        <dsp:cNvSpPr/>
      </dsp:nvSpPr>
      <dsp:spPr>
        <a:xfrm rot="10800000">
          <a:off x="0" y="0"/>
          <a:ext cx="8229600" cy="1400912"/>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en-US" sz="3200" kern="1200" dirty="0" smtClean="0"/>
            <a:t>The Let-Down </a:t>
          </a:r>
          <a:r>
            <a:rPr lang="en-US" sz="2800" kern="1200" dirty="0" smtClean="0"/>
            <a:t>                                                                       Self-Blame: Numbness</a:t>
          </a:r>
          <a:endParaRPr lang="en-US" sz="2800" kern="1200" dirty="0"/>
        </a:p>
      </dsp:txBody>
      <dsp:txXfrm rot="10800000">
        <a:off x="0" y="0"/>
        <a:ext cx="8229600" cy="140091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F9267B-4CA6-4DB5-8D56-282120DE7E53}">
      <dsp:nvSpPr>
        <dsp:cNvPr id="0" name=""/>
        <dsp:cNvSpPr/>
      </dsp:nvSpPr>
      <dsp:spPr>
        <a:xfrm>
          <a:off x="3639777" y="1606"/>
          <a:ext cx="911944" cy="592763"/>
        </a:xfrm>
        <a:prstGeom prst="round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Craving-Tension</a:t>
          </a:r>
          <a:endParaRPr lang="en-US" sz="1600" kern="1200" dirty="0"/>
        </a:p>
      </dsp:txBody>
      <dsp:txXfrm>
        <a:off x="3639777" y="1606"/>
        <a:ext cx="911944" cy="592763"/>
      </dsp:txXfrm>
    </dsp:sp>
    <dsp:sp modelId="{080B2AF9-7187-4580-AB69-F1A9E4741FF4}">
      <dsp:nvSpPr>
        <dsp:cNvPr id="0" name=""/>
        <dsp:cNvSpPr/>
      </dsp:nvSpPr>
      <dsp:spPr>
        <a:xfrm>
          <a:off x="1625932" y="297988"/>
          <a:ext cx="4939635" cy="4939635"/>
        </a:xfrm>
        <a:custGeom>
          <a:avLst/>
          <a:gdLst/>
          <a:ahLst/>
          <a:cxnLst/>
          <a:rect l="0" t="0" r="0" b="0"/>
          <a:pathLst>
            <a:path>
              <a:moveTo>
                <a:pt x="3036345" y="65853"/>
              </a:moveTo>
              <a:arcTo wR="2469817" hR="2469817" stAng="16995636" swAng="473640"/>
            </a:path>
          </a:pathLst>
        </a:custGeom>
        <a:noFill/>
        <a:ln w="9525" cap="flat" cmpd="sng" algn="ctr">
          <a:solidFill>
            <a:schemeClr val="accent5">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A5D1D7C7-D68E-4157-93F8-5C96CC46BEB5}">
      <dsp:nvSpPr>
        <dsp:cNvPr id="0" name=""/>
        <dsp:cNvSpPr/>
      </dsp:nvSpPr>
      <dsp:spPr>
        <a:xfrm>
          <a:off x="5091500" y="473299"/>
          <a:ext cx="911944" cy="592763"/>
        </a:xfrm>
        <a:prstGeom prst="roundRect">
          <a:avLst/>
        </a:prstGeom>
        <a:solidFill>
          <a:schemeClr val="accent5">
            <a:hueOff val="-1103764"/>
            <a:satOff val="4423"/>
            <a:lumOff val="95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Visual Triggers</a:t>
          </a:r>
          <a:endParaRPr lang="en-US" sz="1600" kern="1200" dirty="0"/>
        </a:p>
      </dsp:txBody>
      <dsp:txXfrm>
        <a:off x="5091500" y="473299"/>
        <a:ext cx="911944" cy="592763"/>
      </dsp:txXfrm>
    </dsp:sp>
    <dsp:sp modelId="{6605C00C-46F4-48F2-8297-050C08045EC1}">
      <dsp:nvSpPr>
        <dsp:cNvPr id="0" name=""/>
        <dsp:cNvSpPr/>
      </dsp:nvSpPr>
      <dsp:spPr>
        <a:xfrm>
          <a:off x="1625932" y="297988"/>
          <a:ext cx="4939635" cy="4939635"/>
        </a:xfrm>
        <a:custGeom>
          <a:avLst/>
          <a:gdLst/>
          <a:ahLst/>
          <a:cxnLst/>
          <a:rect l="0" t="0" r="0" b="0"/>
          <a:pathLst>
            <a:path>
              <a:moveTo>
                <a:pt x="4363525" y="884298"/>
              </a:moveTo>
              <a:arcTo wR="2469817" hR="2469817" stAng="19203721" swAng="655108"/>
            </a:path>
          </a:pathLst>
        </a:custGeom>
        <a:noFill/>
        <a:ln w="9525" cap="flat" cmpd="sng" algn="ctr">
          <a:solidFill>
            <a:schemeClr val="accent5">
              <a:hueOff val="-1103764"/>
              <a:satOff val="4423"/>
              <a:lumOff val="959"/>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1034635D-B08D-4CF1-8162-E3B129EE5040}">
      <dsp:nvSpPr>
        <dsp:cNvPr id="0" name=""/>
        <dsp:cNvSpPr/>
      </dsp:nvSpPr>
      <dsp:spPr>
        <a:xfrm>
          <a:off x="5988714" y="1708208"/>
          <a:ext cx="911944" cy="592763"/>
        </a:xfrm>
        <a:prstGeom prst="roundRect">
          <a:avLst/>
        </a:prstGeom>
        <a:solidFill>
          <a:schemeClr val="accent5">
            <a:hueOff val="-2207528"/>
            <a:satOff val="8847"/>
            <a:lumOff val="1917"/>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Pain</a:t>
          </a:r>
          <a:r>
            <a:rPr lang="en-US" sz="1300" kern="1200" dirty="0" smtClean="0"/>
            <a:t> Repression</a:t>
          </a:r>
          <a:endParaRPr lang="en-US" sz="1300" kern="1200" dirty="0"/>
        </a:p>
      </dsp:txBody>
      <dsp:txXfrm>
        <a:off x="5988714" y="1708208"/>
        <a:ext cx="911944" cy="592763"/>
      </dsp:txXfrm>
    </dsp:sp>
    <dsp:sp modelId="{5B570274-D649-4DA7-8EDB-C9628BB824D7}">
      <dsp:nvSpPr>
        <dsp:cNvPr id="0" name=""/>
        <dsp:cNvSpPr/>
      </dsp:nvSpPr>
      <dsp:spPr>
        <a:xfrm>
          <a:off x="1625932" y="297988"/>
          <a:ext cx="4939635" cy="4939635"/>
        </a:xfrm>
        <a:custGeom>
          <a:avLst/>
          <a:gdLst/>
          <a:ahLst/>
          <a:cxnLst/>
          <a:rect l="0" t="0" r="0" b="0"/>
          <a:pathLst>
            <a:path>
              <a:moveTo>
                <a:pt x="4923448" y="2187510"/>
              </a:moveTo>
              <a:arcTo wR="2469817" hR="2469817" stAng="21206195" swAng="787610"/>
            </a:path>
          </a:pathLst>
        </a:custGeom>
        <a:noFill/>
        <a:ln w="9525" cap="flat" cmpd="sng" algn="ctr">
          <a:solidFill>
            <a:schemeClr val="accent5">
              <a:hueOff val="-2207528"/>
              <a:satOff val="8847"/>
              <a:lumOff val="1917"/>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ACEEA21A-2E59-4021-8D22-0862F1097007}">
      <dsp:nvSpPr>
        <dsp:cNvPr id="0" name=""/>
        <dsp:cNvSpPr/>
      </dsp:nvSpPr>
      <dsp:spPr>
        <a:xfrm>
          <a:off x="5988714" y="3234639"/>
          <a:ext cx="911944" cy="592763"/>
        </a:xfrm>
        <a:prstGeom prst="roundRect">
          <a:avLst/>
        </a:prstGeom>
        <a:solidFill>
          <a:schemeClr val="accent5">
            <a:hueOff val="-3311292"/>
            <a:satOff val="13270"/>
            <a:lumOff val="287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Fantasy</a:t>
          </a:r>
          <a:endParaRPr lang="en-US" sz="1600" kern="1200" dirty="0"/>
        </a:p>
      </dsp:txBody>
      <dsp:txXfrm>
        <a:off x="5988714" y="3234639"/>
        <a:ext cx="911944" cy="592763"/>
      </dsp:txXfrm>
    </dsp:sp>
    <dsp:sp modelId="{0A6F6682-50D2-462A-B97C-0CD8D4C40E98}">
      <dsp:nvSpPr>
        <dsp:cNvPr id="0" name=""/>
        <dsp:cNvSpPr/>
      </dsp:nvSpPr>
      <dsp:spPr>
        <a:xfrm>
          <a:off x="1625932" y="297988"/>
          <a:ext cx="4939635" cy="4939635"/>
        </a:xfrm>
        <a:custGeom>
          <a:avLst/>
          <a:gdLst/>
          <a:ahLst/>
          <a:cxnLst/>
          <a:rect l="0" t="0" r="0" b="0"/>
          <a:pathLst>
            <a:path>
              <a:moveTo>
                <a:pt x="4629560" y="3667945"/>
              </a:moveTo>
              <a:arcTo wR="2469817" hR="2469817" stAng="1741172" swAng="655108"/>
            </a:path>
          </a:pathLst>
        </a:custGeom>
        <a:noFill/>
        <a:ln w="9525" cap="flat" cmpd="sng" algn="ctr">
          <a:solidFill>
            <a:schemeClr val="accent5">
              <a:hueOff val="-3311292"/>
              <a:satOff val="13270"/>
              <a:lumOff val="2876"/>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8A36B833-675B-4660-AC45-493C94F8796A}">
      <dsp:nvSpPr>
        <dsp:cNvPr id="0" name=""/>
        <dsp:cNvSpPr/>
      </dsp:nvSpPr>
      <dsp:spPr>
        <a:xfrm>
          <a:off x="5091500" y="4469548"/>
          <a:ext cx="911944" cy="592763"/>
        </a:xfrm>
        <a:prstGeom prst="roundRect">
          <a:avLst/>
        </a:prstGeom>
        <a:solidFill>
          <a:schemeClr val="accent5">
            <a:hueOff val="-4415056"/>
            <a:satOff val="17694"/>
            <a:lumOff val="383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Hunt</a:t>
          </a:r>
          <a:endParaRPr lang="en-US" sz="1600" kern="1200" dirty="0"/>
        </a:p>
      </dsp:txBody>
      <dsp:txXfrm>
        <a:off x="5091500" y="4469548"/>
        <a:ext cx="911944" cy="592763"/>
      </dsp:txXfrm>
    </dsp:sp>
    <dsp:sp modelId="{6743A753-9039-4FA1-BFAD-7CB9223E38A9}">
      <dsp:nvSpPr>
        <dsp:cNvPr id="0" name=""/>
        <dsp:cNvSpPr/>
      </dsp:nvSpPr>
      <dsp:spPr>
        <a:xfrm>
          <a:off x="1625932" y="297988"/>
          <a:ext cx="4939635" cy="4939635"/>
        </a:xfrm>
        <a:custGeom>
          <a:avLst/>
          <a:gdLst/>
          <a:ahLst/>
          <a:cxnLst/>
          <a:rect l="0" t="0" r="0" b="0"/>
          <a:pathLst>
            <a:path>
              <a:moveTo>
                <a:pt x="3361139" y="4773194"/>
              </a:moveTo>
              <a:arcTo wR="2469817" hR="2469817" stAng="4130724" swAng="473640"/>
            </a:path>
          </a:pathLst>
        </a:custGeom>
        <a:noFill/>
        <a:ln w="9525" cap="flat" cmpd="sng" algn="ctr">
          <a:solidFill>
            <a:schemeClr val="accent5">
              <a:hueOff val="-4415056"/>
              <a:satOff val="17694"/>
              <a:lumOff val="3835"/>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F3050A23-D9D6-4395-8B4B-03795F0926F3}">
      <dsp:nvSpPr>
        <dsp:cNvPr id="0" name=""/>
        <dsp:cNvSpPr/>
      </dsp:nvSpPr>
      <dsp:spPr>
        <a:xfrm>
          <a:off x="3639777" y="4941241"/>
          <a:ext cx="911944" cy="592763"/>
        </a:xfrm>
        <a:prstGeom prst="roundRect">
          <a:avLst/>
        </a:prstGeom>
        <a:solidFill>
          <a:schemeClr val="accent5">
            <a:hueOff val="-5518820"/>
            <a:satOff val="22117"/>
            <a:lumOff val="479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Connection</a:t>
          </a:r>
          <a:endParaRPr lang="en-US" sz="1400" kern="1200" dirty="0"/>
        </a:p>
      </dsp:txBody>
      <dsp:txXfrm>
        <a:off x="3639777" y="4941241"/>
        <a:ext cx="911944" cy="592763"/>
      </dsp:txXfrm>
    </dsp:sp>
    <dsp:sp modelId="{630668B4-B376-46FD-BA05-A7587283EBFC}">
      <dsp:nvSpPr>
        <dsp:cNvPr id="0" name=""/>
        <dsp:cNvSpPr/>
      </dsp:nvSpPr>
      <dsp:spPr>
        <a:xfrm>
          <a:off x="1625932" y="297988"/>
          <a:ext cx="4939635" cy="4939635"/>
        </a:xfrm>
        <a:custGeom>
          <a:avLst/>
          <a:gdLst/>
          <a:ahLst/>
          <a:cxnLst/>
          <a:rect l="0" t="0" r="0" b="0"/>
          <a:pathLst>
            <a:path>
              <a:moveTo>
                <a:pt x="1903290" y="4873782"/>
              </a:moveTo>
              <a:arcTo wR="2469817" hR="2469817" stAng="6195636" swAng="473640"/>
            </a:path>
          </a:pathLst>
        </a:custGeom>
        <a:noFill/>
        <a:ln w="9525" cap="flat" cmpd="sng" algn="ctr">
          <a:solidFill>
            <a:schemeClr val="accent5">
              <a:hueOff val="-5518820"/>
              <a:satOff val="22117"/>
              <a:lumOff val="4793"/>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20804639-D42A-4757-90AA-511D5B5A7658}">
      <dsp:nvSpPr>
        <dsp:cNvPr id="0" name=""/>
        <dsp:cNvSpPr/>
      </dsp:nvSpPr>
      <dsp:spPr>
        <a:xfrm>
          <a:off x="2188055" y="4469548"/>
          <a:ext cx="911944" cy="592763"/>
        </a:xfrm>
        <a:prstGeom prst="roundRect">
          <a:avLst/>
        </a:prstGeom>
        <a:solidFill>
          <a:schemeClr val="accent5">
            <a:hueOff val="-6622584"/>
            <a:satOff val="26541"/>
            <a:lumOff val="575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Action</a:t>
          </a:r>
          <a:endParaRPr lang="en-US" sz="1600" kern="1200" dirty="0"/>
        </a:p>
      </dsp:txBody>
      <dsp:txXfrm>
        <a:off x="2188055" y="4469548"/>
        <a:ext cx="911944" cy="592763"/>
      </dsp:txXfrm>
    </dsp:sp>
    <dsp:sp modelId="{6F36ED77-DDA7-425C-9D83-8E2622BE2727}">
      <dsp:nvSpPr>
        <dsp:cNvPr id="0" name=""/>
        <dsp:cNvSpPr/>
      </dsp:nvSpPr>
      <dsp:spPr>
        <a:xfrm>
          <a:off x="1625932" y="297988"/>
          <a:ext cx="4939635" cy="4939635"/>
        </a:xfrm>
        <a:custGeom>
          <a:avLst/>
          <a:gdLst/>
          <a:ahLst/>
          <a:cxnLst/>
          <a:rect l="0" t="0" r="0" b="0"/>
          <a:pathLst>
            <a:path>
              <a:moveTo>
                <a:pt x="576110" y="4055337"/>
              </a:moveTo>
              <a:arcTo wR="2469817" hR="2469817" stAng="8403721" swAng="655108"/>
            </a:path>
          </a:pathLst>
        </a:custGeom>
        <a:noFill/>
        <a:ln w="9525" cap="flat" cmpd="sng" algn="ctr">
          <a:solidFill>
            <a:schemeClr val="accent5">
              <a:hueOff val="-6622584"/>
              <a:satOff val="26541"/>
              <a:lumOff val="5752"/>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80799400-B3A3-4430-B381-3B1A11566279}">
      <dsp:nvSpPr>
        <dsp:cNvPr id="0" name=""/>
        <dsp:cNvSpPr/>
      </dsp:nvSpPr>
      <dsp:spPr>
        <a:xfrm>
          <a:off x="1290841" y="3234639"/>
          <a:ext cx="911944" cy="592763"/>
        </a:xfrm>
        <a:prstGeom prst="roundRect">
          <a:avLst/>
        </a:prstGeom>
        <a:solidFill>
          <a:schemeClr val="accent5">
            <a:hueOff val="-7726349"/>
            <a:satOff val="30964"/>
            <a:lumOff val="671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Fulfillment</a:t>
          </a:r>
          <a:endParaRPr lang="en-US" sz="1500" kern="1200" dirty="0"/>
        </a:p>
      </dsp:txBody>
      <dsp:txXfrm>
        <a:off x="1290841" y="3234639"/>
        <a:ext cx="911944" cy="592763"/>
      </dsp:txXfrm>
    </dsp:sp>
    <dsp:sp modelId="{536EF1D2-88B6-4DF4-8BBF-9F5718B0154A}">
      <dsp:nvSpPr>
        <dsp:cNvPr id="0" name=""/>
        <dsp:cNvSpPr/>
      </dsp:nvSpPr>
      <dsp:spPr>
        <a:xfrm>
          <a:off x="1625932" y="297988"/>
          <a:ext cx="4939635" cy="4939635"/>
        </a:xfrm>
        <a:custGeom>
          <a:avLst/>
          <a:gdLst/>
          <a:ahLst/>
          <a:cxnLst/>
          <a:rect l="0" t="0" r="0" b="0"/>
          <a:pathLst>
            <a:path>
              <a:moveTo>
                <a:pt x="16187" y="2752125"/>
              </a:moveTo>
              <a:arcTo wR="2469817" hR="2469817" stAng="10406195" swAng="787610"/>
            </a:path>
          </a:pathLst>
        </a:custGeom>
        <a:noFill/>
        <a:ln w="9525" cap="flat" cmpd="sng" algn="ctr">
          <a:solidFill>
            <a:schemeClr val="accent5">
              <a:hueOff val="-7726349"/>
              <a:satOff val="30964"/>
              <a:lumOff val="6711"/>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39709901-E4F6-4DFA-B640-B8B7B0ED924A}">
      <dsp:nvSpPr>
        <dsp:cNvPr id="0" name=""/>
        <dsp:cNvSpPr/>
      </dsp:nvSpPr>
      <dsp:spPr>
        <a:xfrm>
          <a:off x="1290841" y="1708208"/>
          <a:ext cx="911944" cy="592763"/>
        </a:xfrm>
        <a:prstGeom prst="roundRect">
          <a:avLst/>
        </a:prstGeom>
        <a:solidFill>
          <a:schemeClr val="accent5">
            <a:hueOff val="-8830112"/>
            <a:satOff val="35388"/>
            <a:lumOff val="766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Let Down</a:t>
          </a:r>
          <a:endParaRPr lang="en-US" sz="1600" kern="1200" dirty="0"/>
        </a:p>
      </dsp:txBody>
      <dsp:txXfrm>
        <a:off x="1290841" y="1708208"/>
        <a:ext cx="911944" cy="592763"/>
      </dsp:txXfrm>
    </dsp:sp>
    <dsp:sp modelId="{0EE689EC-0EC6-4B06-B0CE-22EE753F3AC0}">
      <dsp:nvSpPr>
        <dsp:cNvPr id="0" name=""/>
        <dsp:cNvSpPr/>
      </dsp:nvSpPr>
      <dsp:spPr>
        <a:xfrm>
          <a:off x="1625932" y="297988"/>
          <a:ext cx="4939635" cy="4939635"/>
        </a:xfrm>
        <a:custGeom>
          <a:avLst/>
          <a:gdLst/>
          <a:ahLst/>
          <a:cxnLst/>
          <a:rect l="0" t="0" r="0" b="0"/>
          <a:pathLst>
            <a:path>
              <a:moveTo>
                <a:pt x="310074" y="1271690"/>
              </a:moveTo>
              <a:arcTo wR="2469817" hR="2469817" stAng="12541172" swAng="655108"/>
            </a:path>
          </a:pathLst>
        </a:custGeom>
        <a:noFill/>
        <a:ln w="9525" cap="flat" cmpd="sng" algn="ctr">
          <a:solidFill>
            <a:schemeClr val="accent5">
              <a:hueOff val="-8830112"/>
              <a:satOff val="35388"/>
              <a:lumOff val="7669"/>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E91F6243-8872-4A2F-BADB-DF07DBCE2951}">
      <dsp:nvSpPr>
        <dsp:cNvPr id="0" name=""/>
        <dsp:cNvSpPr/>
      </dsp:nvSpPr>
      <dsp:spPr>
        <a:xfrm>
          <a:off x="2188055" y="473299"/>
          <a:ext cx="911944" cy="592763"/>
        </a:xfrm>
        <a:prstGeom prst="roundRect">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Vow</a:t>
          </a:r>
          <a:endParaRPr lang="en-US" sz="1600" kern="1200" dirty="0"/>
        </a:p>
      </dsp:txBody>
      <dsp:txXfrm>
        <a:off x="2188055" y="473299"/>
        <a:ext cx="911944" cy="592763"/>
      </dsp:txXfrm>
    </dsp:sp>
    <dsp:sp modelId="{B4571E35-780D-4BFE-8ECB-5E4FA9384EEF}">
      <dsp:nvSpPr>
        <dsp:cNvPr id="0" name=""/>
        <dsp:cNvSpPr/>
      </dsp:nvSpPr>
      <dsp:spPr>
        <a:xfrm>
          <a:off x="1625932" y="297988"/>
          <a:ext cx="4939635" cy="4939635"/>
        </a:xfrm>
        <a:custGeom>
          <a:avLst/>
          <a:gdLst/>
          <a:ahLst/>
          <a:cxnLst/>
          <a:rect l="0" t="0" r="0" b="0"/>
          <a:pathLst>
            <a:path>
              <a:moveTo>
                <a:pt x="1578495" y="166440"/>
              </a:moveTo>
              <a:arcTo wR="2469817" hR="2469817" stAng="14930724" swAng="473640"/>
            </a:path>
          </a:pathLst>
        </a:custGeom>
        <a:noFill/>
        <a:ln w="9525" cap="flat" cmpd="sng" algn="ctr">
          <a:solidFill>
            <a:schemeClr val="accent5">
              <a:hueOff val="-9933876"/>
              <a:satOff val="39811"/>
              <a:lumOff val="8628"/>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ACFB131-8C70-41A3-BF41-DD674F7C21E3}" type="datetimeFigureOut">
              <a:rPr lang="en-US"/>
              <a:pPr>
                <a:defRPr/>
              </a:pPr>
              <a:t>8/26/2015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B2F2C28-AA29-4773-8F41-DEBF0A798E98}" type="slidenum">
              <a:rPr lang="en-US"/>
              <a:pPr>
                <a:defRPr/>
              </a:pPr>
              <a:t>‹#›</a:t>
            </a:fld>
            <a:endParaRPr lang="en-US" dirty="0"/>
          </a:p>
        </p:txBody>
      </p:sp>
    </p:spTree>
    <p:extLst>
      <p:ext uri="{BB962C8B-B14F-4D97-AF65-F5344CB8AC3E}">
        <p14:creationId xmlns:p14="http://schemas.microsoft.com/office/powerpoint/2010/main" xmlns="" val="1542190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C8F591-C97E-4461-AC09-181E9B3FF2DB}"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497055-817C-476A-8035-62E2508E1420}"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3C9287-0DF3-4ACB-9D37-5E27320C1733}"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ECC120-F8F7-4861-B21A-146F55F34D63}" type="slidenum">
              <a:rPr lang="en-US" smtClean="0">
                <a:solidFill>
                  <a:srgbClr val="000000"/>
                </a:solidFill>
                <a:latin typeface="Arial" charset="0"/>
              </a:rPr>
              <a:pPr fontAlgn="base">
                <a:spcBef>
                  <a:spcPct val="0"/>
                </a:spcBef>
                <a:spcAft>
                  <a:spcPct val="0"/>
                </a:spcAft>
                <a:defRPr/>
              </a:pPr>
              <a:t>14</a:t>
            </a:fld>
            <a:endParaRPr lang="en-US" dirty="0" smtClean="0">
              <a:solidFill>
                <a:srgbClr val="000000"/>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54D28A-5503-4EB7-BB3A-BD6893FBFABE}"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CB304B-2229-4571-ACDB-D2799040989D}"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415CD7-9F34-4564-A106-EDA996A7C242}"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1A80C0-3B15-4B1B-992B-8B25C117F06D}"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1A80C0-3B15-4B1B-992B-8B25C117F06D}"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876A6-E24F-40E2-9B15-6CFD4AEEFFF8}" type="slidenum">
              <a:rPr lang="en-US" smtClean="0"/>
              <a:pPr fontAlgn="base">
                <a:spcBef>
                  <a:spcPct val="0"/>
                </a:spcBef>
                <a:spcAft>
                  <a:spcPct val="0"/>
                </a:spcAft>
                <a:defRPr/>
              </a:pPr>
              <a:t>20</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8AEF3F-7DD9-4E35-B0AA-F07A46716DD4}" type="slidenum">
              <a:rPr lang="en-US" smtClean="0"/>
              <a:pPr fontAlgn="base">
                <a:spcBef>
                  <a:spcPct val="0"/>
                </a:spcBef>
                <a:spcAft>
                  <a:spcPct val="0"/>
                </a:spcAft>
                <a:defRPr/>
              </a:pPr>
              <a:t>21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A9B6AA-5B42-487E-ABF3-4AD4F46F63BA}"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AC49EA-30D1-47D5-A8D6-F115BDA02311}"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05DFC6-3907-4951-9DBF-243DFF1123E1}" type="slidenum">
              <a:rPr lang="en-US" smtClean="0"/>
              <a:pPr fontAlgn="base">
                <a:spcBef>
                  <a:spcPct val="0"/>
                </a:spcBef>
                <a:spcAft>
                  <a:spcPct val="0"/>
                </a:spcAft>
                <a:defRPr/>
              </a:pPr>
              <a:t>23</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62D6BB-375E-4BC4-ADCA-7B7ECCEE8208}" type="slidenum">
              <a:rPr lang="en-US" smtClean="0"/>
              <a:pPr fontAlgn="base">
                <a:spcBef>
                  <a:spcPct val="0"/>
                </a:spcBef>
                <a:spcAft>
                  <a:spcPct val="0"/>
                </a:spcAft>
                <a:defRPr/>
              </a:pPr>
              <a:t>26</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D77DE2-3145-4265-8E2B-0A65AFB8B2FC}" type="slidenum">
              <a:rPr lang="en-US" smtClean="0"/>
              <a:pPr fontAlgn="base">
                <a:spcBef>
                  <a:spcPct val="0"/>
                </a:spcBef>
                <a:spcAft>
                  <a:spcPct val="0"/>
                </a:spcAft>
                <a:defRPr/>
              </a:pPr>
              <a:t>27</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2F320F-8EF4-4902-8AF1-5C6F32FB37FF}" type="slidenum">
              <a:rPr lang="en-US" smtClean="0"/>
              <a:pPr fontAlgn="base">
                <a:spcBef>
                  <a:spcPct val="0"/>
                </a:spcBef>
                <a:spcAft>
                  <a:spcPct val="0"/>
                </a:spcAft>
                <a:defRPr/>
              </a:pPr>
              <a:t>28</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17DF65-3450-40DE-9223-FB13BAA2AB89}" type="slidenum">
              <a:rPr lang="en-US" smtClean="0"/>
              <a:pPr fontAlgn="base">
                <a:spcBef>
                  <a:spcPct val="0"/>
                </a:spcBef>
                <a:spcAft>
                  <a:spcPct val="0"/>
                </a:spcAft>
                <a:defRPr/>
              </a:pPr>
              <a:t>29</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B82B04-0C22-4CDB-90C5-E29AAE80409B}" type="slidenum">
              <a:rPr lang="en-US" smtClean="0"/>
              <a:pPr fontAlgn="base">
                <a:spcBef>
                  <a:spcPct val="0"/>
                </a:spcBef>
                <a:spcAft>
                  <a:spcPct val="0"/>
                </a:spcAft>
                <a:defRPr/>
              </a:pPr>
              <a:t>30</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2E7114-50A0-461E-B48B-70FBE7EE482D}" type="slidenum">
              <a:rPr lang="en-US" smtClean="0"/>
              <a:pPr fontAlgn="base">
                <a:spcBef>
                  <a:spcPct val="0"/>
                </a:spcBef>
                <a:spcAft>
                  <a:spcPct val="0"/>
                </a:spcAft>
                <a:defRPr/>
              </a:pPr>
              <a:t>31</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789572-C7B3-4D5D-86E4-AF408DC1104A}" type="slidenum">
              <a:rPr lang="en-US" smtClean="0"/>
              <a:pPr fontAlgn="base">
                <a:spcBef>
                  <a:spcPct val="0"/>
                </a:spcBef>
                <a:spcAft>
                  <a:spcPct val="0"/>
                </a:spcAft>
                <a:defRPr/>
              </a:pPr>
              <a:t>32</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5823E2-7BD5-40A7-904A-F5F0AAA26975}" type="slidenum">
              <a:rPr lang="en-US" smtClean="0"/>
              <a:pPr fontAlgn="base">
                <a:spcBef>
                  <a:spcPct val="0"/>
                </a:spcBef>
                <a:spcAft>
                  <a:spcPct val="0"/>
                </a:spcAft>
                <a:defRPr/>
              </a:pPr>
              <a:t>33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A9B6AA-5B42-487E-ABF3-4AD4F46F63BA}"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8B516C-49D5-4281-A0A1-5FF51DF8101B}" type="slidenum">
              <a:rPr lang="en-US" smtClean="0"/>
              <a:pPr fontAlgn="base">
                <a:spcBef>
                  <a:spcPct val="0"/>
                </a:spcBef>
                <a:spcAft>
                  <a:spcPct val="0"/>
                </a:spcAft>
                <a:defRPr/>
              </a:pPr>
              <a:t>34</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5EC841-30A9-4C1C-B1FB-9AC8E36E313C}" type="slidenum">
              <a:rPr lang="en-US" smtClean="0"/>
              <a:pPr fontAlgn="base">
                <a:spcBef>
                  <a:spcPct val="0"/>
                </a:spcBef>
                <a:spcAft>
                  <a:spcPct val="0"/>
                </a:spcAft>
                <a:defRPr/>
              </a:pPr>
              <a:t>35</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19D776-272F-4109-84DD-A7722925E78F}" type="slidenum">
              <a:rPr lang="en-US" smtClean="0"/>
              <a:pPr fontAlgn="base">
                <a:spcBef>
                  <a:spcPct val="0"/>
                </a:spcBef>
                <a:spcAft>
                  <a:spcPct val="0"/>
                </a:spcAft>
                <a:defRPr/>
              </a:pPr>
              <a:t>36</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B2350D-F867-49AB-B2D2-8BFAD3F01745}" type="slidenum">
              <a:rPr lang="en-US" smtClean="0"/>
              <a:pPr fontAlgn="base">
                <a:spcBef>
                  <a:spcPct val="0"/>
                </a:spcBef>
                <a:spcAft>
                  <a:spcPct val="0"/>
                </a:spcAft>
                <a:defRPr/>
              </a:pPr>
              <a:t>37</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A0AC34-B9C8-44CC-8150-57D1ED47D359}" type="slidenum">
              <a:rPr lang="en-US" smtClean="0"/>
              <a:pPr fontAlgn="base">
                <a:spcBef>
                  <a:spcPct val="0"/>
                </a:spcBef>
                <a:spcAft>
                  <a:spcPct val="0"/>
                </a:spcAft>
                <a:defRPr/>
              </a:pPr>
              <a:t>38</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57C338-DE47-43E9-BB1C-75429D5A6810}" type="slidenum">
              <a:rPr lang="en-US" smtClean="0"/>
              <a:pPr fontAlgn="base">
                <a:spcBef>
                  <a:spcPct val="0"/>
                </a:spcBef>
                <a:spcAft>
                  <a:spcPct val="0"/>
                </a:spcAft>
                <a:defRPr/>
              </a:pPr>
              <a:t>39</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80EDE2-B7D4-4475-8B6D-EBD96AC6B0D7}" type="slidenum">
              <a:rPr lang="en-US" smtClean="0"/>
              <a:pPr fontAlgn="base">
                <a:spcBef>
                  <a:spcPct val="0"/>
                </a:spcBef>
                <a:spcAft>
                  <a:spcPct val="0"/>
                </a:spcAft>
                <a:defRPr/>
              </a:pPr>
              <a:t>40</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CF62A8-E41A-493F-8CFB-0C7B2E359001}" type="slidenum">
              <a:rPr lang="en-US" smtClean="0"/>
              <a:pPr fontAlgn="base">
                <a:spcBef>
                  <a:spcPct val="0"/>
                </a:spcBef>
                <a:spcAft>
                  <a:spcPct val="0"/>
                </a:spcAft>
                <a:defRPr/>
              </a:pPr>
              <a:t>41</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4DBF05-47C2-45A4-AAAA-0901D02B60AB}"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4A81CF-0C0C-4668-87DC-B9A2D7CFAEA2}" type="slidenum">
              <a:rPr lang="en-US" smtClean="0">
                <a:solidFill>
                  <a:srgbClr val="000000"/>
                </a:solidFill>
                <a:latin typeface="Arial" charset="0"/>
              </a:rPr>
              <a:pPr fontAlgn="base">
                <a:spcBef>
                  <a:spcPct val="0"/>
                </a:spcBef>
                <a:spcAft>
                  <a:spcPct val="0"/>
                </a:spcAft>
                <a:defRPr/>
              </a:pPr>
              <a:t>46</a:t>
            </a:fld>
            <a:endParaRPr lang="en-US" dirty="0" smtClean="0">
              <a:solidFill>
                <a:srgbClr val="000000"/>
              </a:solidFill>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E2A826-0632-403C-A4F7-7BF9579CEE54}" type="slidenum">
              <a:rPr lang="en-US" smtClean="0"/>
              <a:pPr fontAlgn="base">
                <a:spcBef>
                  <a:spcPct val="0"/>
                </a:spcBef>
                <a:spcAft>
                  <a:spcPct val="0"/>
                </a:spcAft>
                <a:defRPr/>
              </a:pPr>
              <a:t>47</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FAFD12-2644-4911-977F-252FEE6050D4}" type="slidenum">
              <a:rPr lang="en-US" smtClean="0"/>
              <a:pPr fontAlgn="base">
                <a:spcBef>
                  <a:spcPct val="0"/>
                </a:spcBef>
                <a:spcAft>
                  <a:spcPct val="0"/>
                </a:spcAft>
                <a:defRPr/>
              </a:pPr>
              <a:t>48</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8BB4AB-27EF-4C05-AFA4-4968282506DE}" type="slidenum">
              <a:rPr lang="en-US" smtClean="0"/>
              <a:pPr fontAlgn="base">
                <a:spcBef>
                  <a:spcPct val="0"/>
                </a:spcBef>
                <a:spcAft>
                  <a:spcPct val="0"/>
                </a:spcAft>
                <a:defRPr/>
              </a:pPr>
              <a:t>49</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B28327-68C4-4847-A168-50BE4847D495}" type="slidenum">
              <a:rPr lang="en-US" smtClean="0"/>
              <a:pPr fontAlgn="base">
                <a:spcBef>
                  <a:spcPct val="0"/>
                </a:spcBef>
                <a:spcAft>
                  <a:spcPct val="0"/>
                </a:spcAft>
                <a:defRPr/>
              </a:pPr>
              <a:t>50</a:t>
            </a:fld>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CA7B51-6717-4732-A5DE-99439C105F3E}" type="slidenum">
              <a:rPr lang="en-US" smtClean="0"/>
              <a:pPr fontAlgn="base">
                <a:spcBef>
                  <a:spcPct val="0"/>
                </a:spcBef>
                <a:spcAft>
                  <a:spcPct val="0"/>
                </a:spcAft>
                <a:defRPr/>
              </a:pPr>
              <a:t>51</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430A4E-431F-4D96-A5EE-AA6A01683A24}" type="slidenum">
              <a:rPr lang="en-US" smtClean="0"/>
              <a:pPr fontAlgn="base">
                <a:spcBef>
                  <a:spcPct val="0"/>
                </a:spcBef>
                <a:spcAft>
                  <a:spcPct val="0"/>
                </a:spcAft>
                <a:defRPr/>
              </a:pPr>
              <a:t>52</a:t>
            </a:fld>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430A4E-431F-4D96-A5EE-AA6A01683A24}" type="slidenum">
              <a:rPr lang="en-US" smtClean="0"/>
              <a:pPr fontAlgn="base">
                <a:spcBef>
                  <a:spcPct val="0"/>
                </a:spcBef>
                <a:spcAft>
                  <a:spcPct val="0"/>
                </a:spcAft>
                <a:defRPr/>
              </a:pPr>
              <a:t>53</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06A438-9684-4767-BBB7-4DB90360EB18}"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430A4E-431F-4D96-A5EE-AA6A01683A24}" type="slidenum">
              <a:rPr lang="en-US" smtClean="0"/>
              <a:pPr fontAlgn="base">
                <a:spcBef>
                  <a:spcPct val="0"/>
                </a:spcBef>
                <a:spcAft>
                  <a:spcPct val="0"/>
                </a:spcAft>
                <a:defRPr/>
              </a:pPr>
              <a:t>54</a:t>
            </a:fld>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430A4E-431F-4D96-A5EE-AA6A01683A24}" type="slidenum">
              <a:rPr lang="en-US" smtClean="0"/>
              <a:pPr fontAlgn="base">
                <a:spcBef>
                  <a:spcPct val="0"/>
                </a:spcBef>
                <a:spcAft>
                  <a:spcPct val="0"/>
                </a:spcAft>
                <a:defRPr/>
              </a:pPr>
              <a:t>55</a:t>
            </a:fld>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430A4E-431F-4D96-A5EE-AA6A01683A24}" type="slidenum">
              <a:rPr lang="en-US" smtClean="0"/>
              <a:pPr fontAlgn="base">
                <a:spcBef>
                  <a:spcPct val="0"/>
                </a:spcBef>
                <a:spcAft>
                  <a:spcPct val="0"/>
                </a:spcAft>
                <a:defRPr/>
              </a:pPr>
              <a:t>56</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11B556-91D3-495E-8AE4-5110E1E0EDF4}"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11B556-91D3-495E-8AE4-5110E1E0EDF4}" type="slidenum">
              <a:rPr lang="en-US" smtClean="0"/>
              <a:pPr fontAlgn="base">
                <a:spcBef>
                  <a:spcPct val="0"/>
                </a:spcBef>
                <a:spcAft>
                  <a:spcPct val="0"/>
                </a:spcAft>
                <a:defRPr/>
              </a:pPr>
              <a:t>9</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246922-F914-4D29-89A1-CD12FD95EBB8}"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46882-D7DD-400E-B6EF-56FD4A62402B}" type="slidenum">
              <a:rPr lang="en-US" smtClean="0"/>
              <a:pPr fontAlgn="base">
                <a:spcBef>
                  <a:spcPct val="0"/>
                </a:spcBef>
                <a:spcAft>
                  <a:spcPct val="0"/>
                </a:spcAft>
                <a:defRPr/>
              </a:pPr>
              <a:t>11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9CE7D14-131E-494F-9B0A-943FAEC3FA3B}" type="datetimeFigureOut">
              <a:rPr lang="en-US"/>
              <a:pPr>
                <a:defRPr/>
              </a:pPr>
              <a:t>8/26/2015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77AB87D-5579-49A0-AF71-B4120737F01E}" type="slidenum">
              <a:rPr lang="en-US"/>
              <a:pPr>
                <a:defRPr/>
              </a:pPr>
              <a:t>‹#›</a:t>
            </a:fld>
            <a:endParaRPr lang="en-US" dirty="0"/>
          </a:p>
        </p:txBody>
      </p:sp>
    </p:spTree>
    <p:extLst>
      <p:ext uri="{BB962C8B-B14F-4D97-AF65-F5344CB8AC3E}">
        <p14:creationId xmlns:p14="http://schemas.microsoft.com/office/powerpoint/2010/main" xmlns="" val="32506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4D136F-9611-493C-833F-252630108B68}" type="datetimeFigureOut">
              <a:rPr lang="en-US"/>
              <a:pPr>
                <a:defRPr/>
              </a:pPr>
              <a:t>8/26/2015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D44130-56BC-4DC6-B798-F1BB02DAB712}" type="slidenum">
              <a:rPr lang="en-US"/>
              <a:pPr>
                <a:defRPr/>
              </a:pPr>
              <a:t>‹#›</a:t>
            </a:fld>
            <a:endParaRPr lang="en-US" dirty="0"/>
          </a:p>
        </p:txBody>
      </p:sp>
    </p:spTree>
    <p:extLst>
      <p:ext uri="{BB962C8B-B14F-4D97-AF65-F5344CB8AC3E}">
        <p14:creationId xmlns:p14="http://schemas.microsoft.com/office/powerpoint/2010/main" xmlns="" val="223042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83C55-D69D-4967-A315-4D151111C5FE}" type="datetimeFigureOut">
              <a:rPr lang="en-US"/>
              <a:pPr>
                <a:defRPr/>
              </a:pPr>
              <a:t>8/26/2015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FB6734-03AA-49A2-8C10-769415DBA137}" type="slidenum">
              <a:rPr lang="en-US"/>
              <a:pPr>
                <a:defRPr/>
              </a:pPr>
              <a:t>‹#›</a:t>
            </a:fld>
            <a:endParaRPr lang="en-US" dirty="0"/>
          </a:p>
        </p:txBody>
      </p:sp>
    </p:spTree>
    <p:extLst>
      <p:ext uri="{BB962C8B-B14F-4D97-AF65-F5344CB8AC3E}">
        <p14:creationId xmlns:p14="http://schemas.microsoft.com/office/powerpoint/2010/main" xmlns="" val="2864410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BC13DC-64E2-474D-9AB4-B0147EFE7688}" type="datetimeFigureOut">
              <a:rPr lang="en-US"/>
              <a:pPr>
                <a:defRPr/>
              </a:pPr>
              <a:t>8/26/2015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A3C167F-75D0-4EF2-A14D-5EDC3C39D4FE}" type="slidenum">
              <a:rPr lang="en-US"/>
              <a:pPr>
                <a:defRPr/>
              </a:pPr>
              <a:t>‹#›</a:t>
            </a:fld>
            <a:endParaRPr lang="en-US" dirty="0"/>
          </a:p>
        </p:txBody>
      </p:sp>
    </p:spTree>
    <p:extLst>
      <p:ext uri="{BB962C8B-B14F-4D97-AF65-F5344CB8AC3E}">
        <p14:creationId xmlns:p14="http://schemas.microsoft.com/office/powerpoint/2010/main" xmlns="" val="3398702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907DCC-7EF4-4126-9C9A-A685C62E0927}" type="datetimeFigureOut">
              <a:rPr lang="en-US"/>
              <a:pPr>
                <a:defRPr/>
              </a:pPr>
              <a:t>8/26/2015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157E6A-7CB5-4366-873D-98D7D1C9830B}" type="slidenum">
              <a:rPr lang="en-US"/>
              <a:pPr>
                <a:defRPr/>
              </a:pPr>
              <a:t>‹#›</a:t>
            </a:fld>
            <a:endParaRPr lang="en-US" dirty="0"/>
          </a:p>
        </p:txBody>
      </p:sp>
    </p:spTree>
    <p:extLst>
      <p:ext uri="{BB962C8B-B14F-4D97-AF65-F5344CB8AC3E}">
        <p14:creationId xmlns:p14="http://schemas.microsoft.com/office/powerpoint/2010/main" xmlns="" val="4218015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12B489E-642B-4D55-93AE-A13404A1C6DE}" type="datetimeFigureOut">
              <a:rPr lang="en-US"/>
              <a:pPr>
                <a:defRPr/>
              </a:pPr>
              <a:t>8/26/2015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432E088-99FA-4C43-84EC-876C3B8DD739}" type="slidenum">
              <a:rPr lang="en-US"/>
              <a:pPr>
                <a:defRPr/>
              </a:pPr>
              <a:t>‹#›</a:t>
            </a:fld>
            <a:endParaRPr lang="en-US" dirty="0"/>
          </a:p>
        </p:txBody>
      </p:sp>
    </p:spTree>
    <p:extLst>
      <p:ext uri="{BB962C8B-B14F-4D97-AF65-F5344CB8AC3E}">
        <p14:creationId xmlns:p14="http://schemas.microsoft.com/office/powerpoint/2010/main" xmlns="" val="706198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8835C8-4297-45ED-8528-CDE5BD99F67D}" type="datetimeFigureOut">
              <a:rPr lang="en-US"/>
              <a:pPr>
                <a:defRPr/>
              </a:pPr>
              <a:t>8/26/2015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AE94C6-18E2-4AED-B67F-AFC2D7515496}" type="slidenum">
              <a:rPr lang="en-US"/>
              <a:pPr>
                <a:defRPr/>
              </a:pPr>
              <a:t>‹#›</a:t>
            </a:fld>
            <a:endParaRPr lang="en-US" dirty="0"/>
          </a:p>
        </p:txBody>
      </p:sp>
    </p:spTree>
    <p:extLst>
      <p:ext uri="{BB962C8B-B14F-4D97-AF65-F5344CB8AC3E}">
        <p14:creationId xmlns:p14="http://schemas.microsoft.com/office/powerpoint/2010/main" xmlns="" val="3244476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6D66B3-F482-4B82-9F4D-DAD7083709F6}" type="datetimeFigureOut">
              <a:rPr lang="en-US"/>
              <a:pPr>
                <a:defRPr/>
              </a:pPr>
              <a:t>8/26/2015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37CDA49-C4B5-4C0E-95CD-4543239572D4}" type="slidenum">
              <a:rPr lang="en-US"/>
              <a:pPr>
                <a:defRPr/>
              </a:pPr>
              <a:t>‹#›</a:t>
            </a:fld>
            <a:endParaRPr lang="en-US" dirty="0"/>
          </a:p>
        </p:txBody>
      </p:sp>
    </p:spTree>
    <p:extLst>
      <p:ext uri="{BB962C8B-B14F-4D97-AF65-F5344CB8AC3E}">
        <p14:creationId xmlns:p14="http://schemas.microsoft.com/office/powerpoint/2010/main" xmlns="" val="105892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2705803-3988-42EC-A9D7-70CA237CE070}" type="datetimeFigureOut">
              <a:rPr lang="en-US"/>
              <a:pPr>
                <a:defRPr/>
              </a:pPr>
              <a:t>8/26/2015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424ABB6-5B95-4771-9EDA-F9EAF708BF49}" type="slidenum">
              <a:rPr lang="en-US"/>
              <a:pPr>
                <a:defRPr/>
              </a:pPr>
              <a:t>‹#›</a:t>
            </a:fld>
            <a:endParaRPr lang="en-US" dirty="0"/>
          </a:p>
        </p:txBody>
      </p:sp>
    </p:spTree>
    <p:extLst>
      <p:ext uri="{BB962C8B-B14F-4D97-AF65-F5344CB8AC3E}">
        <p14:creationId xmlns:p14="http://schemas.microsoft.com/office/powerpoint/2010/main" xmlns="" val="1431679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425549-94D5-4507-94D1-2D4070A551D8}" type="datetimeFigureOut">
              <a:rPr lang="en-US"/>
              <a:pPr>
                <a:defRPr/>
              </a:pPr>
              <a:t>8/26/2015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A916F5C-9F22-4A2F-A6FC-9ED31FF55F06}" type="slidenum">
              <a:rPr lang="en-US"/>
              <a:pPr>
                <a:defRPr/>
              </a:pPr>
              <a:t>‹#›</a:t>
            </a:fld>
            <a:endParaRPr lang="en-US" dirty="0"/>
          </a:p>
        </p:txBody>
      </p:sp>
    </p:spTree>
    <p:extLst>
      <p:ext uri="{BB962C8B-B14F-4D97-AF65-F5344CB8AC3E}">
        <p14:creationId xmlns:p14="http://schemas.microsoft.com/office/powerpoint/2010/main" xmlns="" val="2880116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933ABE-9024-4C23-9997-2B9A9CCD55A6}" type="datetimeFigureOut">
              <a:rPr lang="en-US"/>
              <a:pPr>
                <a:defRPr/>
              </a:pPr>
              <a:t>8/26/2015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A8A163-CE2F-42FE-99BE-9D990F77AB1B}" type="slidenum">
              <a:rPr lang="en-US"/>
              <a:pPr>
                <a:defRPr/>
              </a:pPr>
              <a:t>‹#›</a:t>
            </a:fld>
            <a:endParaRPr lang="en-US" dirty="0"/>
          </a:p>
        </p:txBody>
      </p:sp>
    </p:spTree>
    <p:extLst>
      <p:ext uri="{BB962C8B-B14F-4D97-AF65-F5344CB8AC3E}">
        <p14:creationId xmlns:p14="http://schemas.microsoft.com/office/powerpoint/2010/main" xmlns="" val="123180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3117B5-7B6E-4864-A1B1-4B0534BD8A3F}" type="datetimeFigureOut">
              <a:rPr lang="en-US"/>
              <a:pPr>
                <a:defRPr/>
              </a:pPr>
              <a:t>8/26/2015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FB1F63-145F-4D03-9B47-8835F4C5DCB7}" type="slidenum">
              <a:rPr lang="en-US"/>
              <a:pPr>
                <a:defRPr/>
              </a:pPr>
              <a:t>‹#›</a:t>
            </a:fld>
            <a:endParaRPr lang="en-US" dirty="0"/>
          </a:p>
        </p:txBody>
      </p:sp>
    </p:spTree>
    <p:extLst>
      <p:ext uri="{BB962C8B-B14F-4D97-AF65-F5344CB8AC3E}">
        <p14:creationId xmlns:p14="http://schemas.microsoft.com/office/powerpoint/2010/main" xmlns="" val="3893450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80EB-8A71-485F-9E38-39E800191896}" type="datetimeFigureOut">
              <a:rPr lang="en-US"/>
              <a:pPr>
                <a:defRPr/>
              </a:pPr>
              <a:t>8/26/2015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06F5893-B079-4D54-BEC5-EBAFD6A333BD}" type="slidenum">
              <a:rPr lang="en-US"/>
              <a:pPr>
                <a:defRPr/>
              </a:pPr>
              <a:t>‹#›</a:t>
            </a:fld>
            <a:endParaRPr lang="en-US" dirty="0"/>
          </a:p>
        </p:txBody>
      </p:sp>
    </p:spTree>
    <p:extLst>
      <p:ext uri="{BB962C8B-B14F-4D97-AF65-F5344CB8AC3E}">
        <p14:creationId xmlns:p14="http://schemas.microsoft.com/office/powerpoint/2010/main" xmlns="" val="2817425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F6CEAF-7B38-402A-9770-B70F8501BEDD}" type="datetimeFigureOut">
              <a:rPr lang="en-US"/>
              <a:pPr>
                <a:defRPr/>
              </a:pPr>
              <a:t>8/26/2015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6E6F7D-A60A-4BCC-A149-813D59F08015}" type="slidenum">
              <a:rPr lang="en-US"/>
              <a:pPr>
                <a:defRPr/>
              </a:pPr>
              <a:t>‹#›</a:t>
            </a:fld>
            <a:endParaRPr lang="en-US" dirty="0"/>
          </a:p>
        </p:txBody>
      </p:sp>
    </p:spTree>
    <p:extLst>
      <p:ext uri="{BB962C8B-B14F-4D97-AF65-F5344CB8AC3E}">
        <p14:creationId xmlns:p14="http://schemas.microsoft.com/office/powerpoint/2010/main" xmlns="" val="2610228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2B25DC-E65A-4B19-BB07-80D0A45E315B}" type="datetimeFigureOut">
              <a:rPr lang="en-US"/>
              <a:pPr>
                <a:defRPr/>
              </a:pPr>
              <a:t>8/26/2015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97C613E-BEBE-4CCA-B2EF-5F67016B73BC}" type="slidenum">
              <a:rPr lang="en-US"/>
              <a:pPr>
                <a:defRPr/>
              </a:pPr>
              <a:t>‹#›</a:t>
            </a:fld>
            <a:endParaRPr lang="en-US" dirty="0"/>
          </a:p>
        </p:txBody>
      </p:sp>
    </p:spTree>
    <p:extLst>
      <p:ext uri="{BB962C8B-B14F-4D97-AF65-F5344CB8AC3E}">
        <p14:creationId xmlns:p14="http://schemas.microsoft.com/office/powerpoint/2010/main" xmlns="" val="14996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73AB40-90C8-4380-9BDF-59783CF1EE57}" type="datetimeFigureOut">
              <a:rPr lang="en-US"/>
              <a:pPr>
                <a:defRPr/>
              </a:pPr>
              <a:t>8/26/2015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0A4E8AA-8FC4-4C45-B970-29885665EEDB}" type="slidenum">
              <a:rPr lang="en-US"/>
              <a:pPr>
                <a:defRPr/>
              </a:pPr>
              <a:t>‹#›</a:t>
            </a:fld>
            <a:endParaRPr lang="en-US" dirty="0"/>
          </a:p>
        </p:txBody>
      </p:sp>
    </p:spTree>
    <p:extLst>
      <p:ext uri="{BB962C8B-B14F-4D97-AF65-F5344CB8AC3E}">
        <p14:creationId xmlns:p14="http://schemas.microsoft.com/office/powerpoint/2010/main" xmlns="" val="258289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113BB7-A075-412A-8445-1636A28A3A24}" type="datetimeFigureOut">
              <a:rPr lang="en-US"/>
              <a:pPr>
                <a:defRPr/>
              </a:pPr>
              <a:t>8/26/2015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E78A1A-09A4-40F0-9EA8-612697315741}" type="slidenum">
              <a:rPr lang="en-US"/>
              <a:pPr>
                <a:defRPr/>
              </a:pPr>
              <a:t>‹#›</a:t>
            </a:fld>
            <a:endParaRPr lang="en-US" dirty="0"/>
          </a:p>
        </p:txBody>
      </p:sp>
    </p:spTree>
    <p:extLst>
      <p:ext uri="{BB962C8B-B14F-4D97-AF65-F5344CB8AC3E}">
        <p14:creationId xmlns:p14="http://schemas.microsoft.com/office/powerpoint/2010/main" xmlns="" val="165165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328018-A4FC-4E09-9088-306E5DA77475}" type="datetimeFigureOut">
              <a:rPr lang="en-US"/>
              <a:pPr>
                <a:defRPr/>
              </a:pPr>
              <a:t>8/26/2015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76724AD-27FB-45DB-8FEB-67675C90F47E}" type="slidenum">
              <a:rPr lang="en-US"/>
              <a:pPr>
                <a:defRPr/>
              </a:pPr>
              <a:t>‹#›</a:t>
            </a:fld>
            <a:endParaRPr lang="en-US" dirty="0"/>
          </a:p>
        </p:txBody>
      </p:sp>
    </p:spTree>
    <p:extLst>
      <p:ext uri="{BB962C8B-B14F-4D97-AF65-F5344CB8AC3E}">
        <p14:creationId xmlns:p14="http://schemas.microsoft.com/office/powerpoint/2010/main" xmlns="" val="225221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6BAD33-510F-497E-B56C-88CB7CCF194C}" type="datetimeFigureOut">
              <a:rPr lang="en-US"/>
              <a:pPr>
                <a:defRPr/>
              </a:pPr>
              <a:t>8/26/2015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54B0BC1-5B94-4BE8-97A7-5B4EBE31C5BE}" type="slidenum">
              <a:rPr lang="en-US"/>
              <a:pPr>
                <a:defRPr/>
              </a:pPr>
              <a:t>‹#›</a:t>
            </a:fld>
            <a:endParaRPr lang="en-US" dirty="0"/>
          </a:p>
        </p:txBody>
      </p:sp>
    </p:spTree>
    <p:extLst>
      <p:ext uri="{BB962C8B-B14F-4D97-AF65-F5344CB8AC3E}">
        <p14:creationId xmlns:p14="http://schemas.microsoft.com/office/powerpoint/2010/main" xmlns="" val="212525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D6659E-D392-44D8-9CC8-12BF9A77693A}" type="datetimeFigureOut">
              <a:rPr lang="en-US"/>
              <a:pPr>
                <a:defRPr/>
              </a:pPr>
              <a:t>8/26/2015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6D066B-066C-4439-AE2A-57583FA09035}" type="slidenum">
              <a:rPr lang="en-US"/>
              <a:pPr>
                <a:defRPr/>
              </a:pPr>
              <a:t>‹#›</a:t>
            </a:fld>
            <a:endParaRPr lang="en-US" dirty="0"/>
          </a:p>
        </p:txBody>
      </p:sp>
    </p:spTree>
    <p:extLst>
      <p:ext uri="{BB962C8B-B14F-4D97-AF65-F5344CB8AC3E}">
        <p14:creationId xmlns:p14="http://schemas.microsoft.com/office/powerpoint/2010/main" xmlns="" val="176762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504745-0C3C-4640-B26E-322D967275F2}" type="datetimeFigureOut">
              <a:rPr lang="en-US"/>
              <a:pPr>
                <a:defRPr/>
              </a:pPr>
              <a:t>8/26/2015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1E44B9-EBAA-434B-99D2-3E751BE04B3A}" type="slidenum">
              <a:rPr lang="en-US"/>
              <a:pPr>
                <a:defRPr/>
              </a:pPr>
              <a:t>‹#›</a:t>
            </a:fld>
            <a:endParaRPr lang="en-US" dirty="0"/>
          </a:p>
        </p:txBody>
      </p:sp>
    </p:spTree>
    <p:extLst>
      <p:ext uri="{BB962C8B-B14F-4D97-AF65-F5344CB8AC3E}">
        <p14:creationId xmlns:p14="http://schemas.microsoft.com/office/powerpoint/2010/main" xmlns="" val="217522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A22B2B-5A42-4FF4-AFEF-A4FCCAFA192E}" type="datetimeFigureOut">
              <a:rPr lang="en-US"/>
              <a:pPr>
                <a:defRPr/>
              </a:pPr>
              <a:t>8/26/2015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64C80A-F083-46C0-A6C7-1AC0CDC65D11}" type="slidenum">
              <a:rPr lang="en-US"/>
              <a:pPr>
                <a:defRPr/>
              </a:pPr>
              <a:t>‹#›</a:t>
            </a:fld>
            <a:endParaRPr lang="en-US" dirty="0"/>
          </a:p>
        </p:txBody>
      </p:sp>
    </p:spTree>
    <p:extLst>
      <p:ext uri="{BB962C8B-B14F-4D97-AF65-F5344CB8AC3E}">
        <p14:creationId xmlns:p14="http://schemas.microsoft.com/office/powerpoint/2010/main" xmlns="" val="253687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BC8E84F-BE4A-4FFE-A7C4-83A55F4D9653}" type="datetimeFigureOut">
              <a:rPr lang="en-US"/>
              <a:pPr>
                <a:defRPr/>
              </a:pPr>
              <a:t>8/26/2015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1A79F38-6D01-4F6E-859F-CC38CD929F56}"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5D86FB1-877C-4699-8163-1BF5A8914CED}" type="datetimeFigureOut">
              <a:rPr lang="en-US"/>
              <a:pPr>
                <a:defRPr/>
              </a:pPr>
              <a:t>8/26/2015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7EB6821-EDAB-4EA0-963B-539F24E8CE4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6.wmf"/><Relationship Id="rId4" Type="http://schemas.openxmlformats.org/officeDocument/2006/relationships/package" Target="../embeddings/Microsoft_Office_PowerPoint_Slide1.sldx"/></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sa.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ctrTitle"/>
          </p:nvPr>
        </p:nvSpPr>
        <p:spPr>
          <a:xfrm>
            <a:off x="685800" y="609600"/>
            <a:ext cx="7924800" cy="5867400"/>
          </a:xfrm>
        </p:spPr>
        <p:txBody>
          <a:bodyPr/>
          <a:lstStyle/>
          <a:p>
            <a:r>
              <a:rPr lang="en-US" sz="8000" i="1" dirty="0" smtClean="0"/>
              <a:t>Pornography: Trapped in The Net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sz="6000" dirty="0" smtClean="0"/>
              <a:t>Addicted to Pornography?</a:t>
            </a:r>
            <a:r>
              <a:rPr lang="en-US" dirty="0" smtClean="0"/>
              <a:t/>
            </a:r>
            <a:br>
              <a:rPr lang="en-US" dirty="0" smtClean="0"/>
            </a:br>
            <a:r>
              <a:rPr lang="en-US" dirty="0" smtClean="0"/>
              <a:t>Unhealthy Signs</a:t>
            </a:r>
            <a:endParaRPr lang="en-US" dirty="0"/>
          </a:p>
        </p:txBody>
      </p:sp>
      <p:sp>
        <p:nvSpPr>
          <p:cNvPr id="8195" name="Content Placeholder 2"/>
          <p:cNvSpPr>
            <a:spLocks noGrp="1"/>
          </p:cNvSpPr>
          <p:nvPr>
            <p:ph idx="1"/>
          </p:nvPr>
        </p:nvSpPr>
        <p:spPr/>
        <p:txBody>
          <a:bodyPr/>
          <a:lstStyle/>
          <a:p>
            <a:pPr>
              <a:lnSpc>
                <a:spcPct val="90000"/>
              </a:lnSpc>
            </a:pPr>
            <a:r>
              <a:rPr lang="en-US" dirty="0" smtClean="0"/>
              <a:t>Husband demands wife to be in a certain physical position for intercourse</a:t>
            </a:r>
          </a:p>
          <a:p>
            <a:pPr lvl="1">
              <a:lnSpc>
                <a:spcPct val="90000"/>
              </a:lnSpc>
            </a:pPr>
            <a:r>
              <a:rPr lang="en-US" dirty="0" smtClean="0"/>
              <a:t>Re-enactment (replay) of pornographic materials</a:t>
            </a:r>
          </a:p>
          <a:p>
            <a:pPr lvl="1">
              <a:lnSpc>
                <a:spcPct val="90000"/>
              </a:lnSpc>
            </a:pPr>
            <a:r>
              <a:rPr lang="en-US" dirty="0" smtClean="0"/>
              <a:t>Have X-Rated (XXX) video for sex</a:t>
            </a:r>
          </a:p>
          <a:p>
            <a:pPr>
              <a:lnSpc>
                <a:spcPct val="90000"/>
              </a:lnSpc>
            </a:pPr>
            <a:r>
              <a:rPr lang="en-US" dirty="0" smtClean="0"/>
              <a:t>Husband demands wife to wear a certain kind of lingerie (“To seduce-tease him”)</a:t>
            </a:r>
          </a:p>
          <a:p>
            <a:pPr lvl="1">
              <a:lnSpc>
                <a:spcPct val="90000"/>
              </a:lnSpc>
            </a:pPr>
            <a:r>
              <a:rPr lang="en-US" dirty="0" smtClean="0"/>
              <a:t>He buys specific pieces of underwear, stockings</a:t>
            </a:r>
          </a:p>
          <a:p>
            <a:pPr>
              <a:lnSpc>
                <a:spcPct val="90000"/>
              </a:lnSpc>
            </a:pPr>
            <a:r>
              <a:rPr lang="en-US" dirty="0" smtClean="0"/>
              <a:t>Husband is distracted by flash backs of pornographic images while love-making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sz="6000" dirty="0">
                <a:solidFill>
                  <a:prstClr val="black"/>
                </a:solidFill>
              </a:rPr>
              <a:t>Addicted to Pornography?</a:t>
            </a:r>
            <a:r>
              <a:rPr lang="en-US" dirty="0">
                <a:solidFill>
                  <a:prstClr val="black"/>
                </a:solidFill>
              </a:rPr>
              <a:t/>
            </a:r>
            <a:br>
              <a:rPr lang="en-US" dirty="0">
                <a:solidFill>
                  <a:prstClr val="black"/>
                </a:solidFill>
              </a:rPr>
            </a:br>
            <a:r>
              <a:rPr lang="en-US" dirty="0">
                <a:solidFill>
                  <a:prstClr val="black"/>
                </a:solidFill>
              </a:rPr>
              <a:t>Unhealthy Signs</a:t>
            </a:r>
            <a:endParaRPr lang="en-US" dirty="0"/>
          </a:p>
        </p:txBody>
      </p:sp>
      <p:sp>
        <p:nvSpPr>
          <p:cNvPr id="3" name="Content Placeholder 2"/>
          <p:cNvSpPr>
            <a:spLocks noGrp="1"/>
          </p:cNvSpPr>
          <p:nvPr>
            <p:ph idx="1"/>
          </p:nvPr>
        </p:nvSpPr>
        <p:spPr/>
        <p:txBody>
          <a:bodyPr>
            <a:normAutofit fontScale="92500"/>
          </a:bodyPr>
          <a:lstStyle/>
          <a:p>
            <a:pPr>
              <a:buFont typeface="Arial" charset="0"/>
              <a:buChar char="•"/>
              <a:defRPr/>
            </a:pPr>
            <a:r>
              <a:rPr lang="en-US" dirty="0" smtClean="0"/>
              <a:t>Sex with Self after marriage (decreased desires)</a:t>
            </a:r>
          </a:p>
          <a:p>
            <a:pPr lvl="1">
              <a:buFont typeface="Arial" charset="0"/>
              <a:buChar char="–"/>
              <a:defRPr/>
            </a:pPr>
            <a:r>
              <a:rPr lang="en-US" dirty="0" smtClean="0"/>
              <a:t>Sexual “Anorexia” “Indifference”</a:t>
            </a:r>
          </a:p>
          <a:p>
            <a:pPr>
              <a:buFont typeface="Arial" charset="0"/>
              <a:buChar char="•"/>
              <a:defRPr/>
            </a:pPr>
            <a:r>
              <a:rPr lang="en-US" dirty="0" smtClean="0"/>
              <a:t>Very few or no male friendships</a:t>
            </a:r>
          </a:p>
          <a:p>
            <a:pPr>
              <a:buFont typeface="Arial" charset="0"/>
              <a:buChar char="•"/>
              <a:defRPr/>
            </a:pPr>
            <a:r>
              <a:rPr lang="en-US" dirty="0" smtClean="0"/>
              <a:t>Gets enraged easily or numb emotionally</a:t>
            </a:r>
          </a:p>
          <a:p>
            <a:pPr lvl="1">
              <a:buFont typeface="Arial" charset="0"/>
              <a:buChar char="–"/>
              <a:defRPr/>
            </a:pPr>
            <a:r>
              <a:rPr lang="en-US" dirty="0" smtClean="0"/>
              <a:t>Polarized emotional expression vs. full-range</a:t>
            </a:r>
          </a:p>
          <a:p>
            <a:pPr lvl="2">
              <a:buFont typeface="Arial" charset="0"/>
              <a:buChar char="•"/>
              <a:defRPr/>
            </a:pPr>
            <a:r>
              <a:rPr lang="en-US" dirty="0" smtClean="0"/>
              <a:t>Happy to sad vs. anger to numbness</a:t>
            </a:r>
          </a:p>
          <a:p>
            <a:pPr lvl="2">
              <a:buFont typeface="Arial" charset="0"/>
              <a:buChar char="•"/>
              <a:defRPr/>
            </a:pPr>
            <a:r>
              <a:rPr lang="en-US" dirty="0" smtClean="0"/>
              <a:t>Numbness to dissociated vs. euphoria to numbness</a:t>
            </a:r>
          </a:p>
          <a:p>
            <a:pPr>
              <a:buFont typeface="Arial" charset="0"/>
              <a:buChar char="•"/>
              <a:defRPr/>
            </a:pPr>
            <a:r>
              <a:rPr lang="en-US" dirty="0" smtClean="0"/>
              <a:t>Rigidity &amp; inflexibility</a:t>
            </a:r>
          </a:p>
          <a:p>
            <a:pPr>
              <a:buFont typeface="Arial" charset="0"/>
              <a:buChar char="•"/>
              <a:defRPr/>
            </a:pPr>
            <a:r>
              <a:rPr lang="en-US" dirty="0" smtClean="0"/>
              <a:t>Telling half-truths and lies to cover-up</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sz="6000" dirty="0">
                <a:solidFill>
                  <a:prstClr val="black"/>
                </a:solidFill>
              </a:rPr>
              <a:t>Addicted to Pornography?</a:t>
            </a:r>
            <a:r>
              <a:rPr lang="en-US" dirty="0">
                <a:solidFill>
                  <a:prstClr val="black"/>
                </a:solidFill>
              </a:rPr>
              <a:t/>
            </a:r>
            <a:br>
              <a:rPr lang="en-US" dirty="0">
                <a:solidFill>
                  <a:prstClr val="black"/>
                </a:solidFill>
              </a:rPr>
            </a:br>
            <a:r>
              <a:rPr lang="en-US" dirty="0">
                <a:solidFill>
                  <a:prstClr val="black"/>
                </a:solidFill>
              </a:rPr>
              <a:t>Unhealthy Signs</a:t>
            </a:r>
            <a:endParaRPr lang="en-US" dirty="0"/>
          </a:p>
        </p:txBody>
      </p:sp>
      <p:sp>
        <p:nvSpPr>
          <p:cNvPr id="10243" name="Content Placeholder 2"/>
          <p:cNvSpPr>
            <a:spLocks noGrp="1"/>
          </p:cNvSpPr>
          <p:nvPr>
            <p:ph idx="1"/>
          </p:nvPr>
        </p:nvSpPr>
        <p:spPr/>
        <p:txBody>
          <a:bodyPr/>
          <a:lstStyle/>
          <a:p>
            <a:pPr>
              <a:lnSpc>
                <a:spcPct val="90000"/>
              </a:lnSpc>
            </a:pPr>
            <a:r>
              <a:rPr lang="en-US" dirty="0" smtClean="0"/>
              <a:t>Compulsive (Uncontrolled) “Cyber-Porn” use</a:t>
            </a:r>
          </a:p>
          <a:p>
            <a:pPr lvl="1">
              <a:lnSpc>
                <a:spcPct val="90000"/>
              </a:lnSpc>
            </a:pPr>
            <a:r>
              <a:rPr lang="en-US" dirty="0" smtClean="0"/>
              <a:t>Chat Room visits online at work or after bedtime</a:t>
            </a:r>
          </a:p>
          <a:p>
            <a:pPr lvl="1">
              <a:lnSpc>
                <a:spcPct val="90000"/>
              </a:lnSpc>
            </a:pPr>
            <a:r>
              <a:rPr lang="en-US" dirty="0" smtClean="0"/>
              <a:t>Rendezvous-meetings via chat room &amp; email</a:t>
            </a:r>
          </a:p>
          <a:p>
            <a:pPr lvl="1">
              <a:lnSpc>
                <a:spcPct val="90000"/>
              </a:lnSpc>
            </a:pPr>
            <a:r>
              <a:rPr lang="en-US" dirty="0" smtClean="0"/>
              <a:t>Sex for hire experiences: Strip Clubs, Prostitutes</a:t>
            </a:r>
          </a:p>
          <a:p>
            <a:pPr>
              <a:lnSpc>
                <a:spcPct val="90000"/>
              </a:lnSpc>
            </a:pPr>
            <a:r>
              <a:rPr lang="en-US" dirty="0" smtClean="0"/>
              <a:t>Compulsive (Ritualistic) “Tele-Porn “ use</a:t>
            </a:r>
          </a:p>
          <a:p>
            <a:pPr lvl="1">
              <a:lnSpc>
                <a:spcPct val="90000"/>
              </a:lnSpc>
            </a:pPr>
            <a:r>
              <a:rPr lang="en-US" dirty="0" smtClean="0"/>
              <a:t>Astoundingly high phone bills</a:t>
            </a:r>
          </a:p>
          <a:p>
            <a:pPr>
              <a:lnSpc>
                <a:spcPct val="90000"/>
              </a:lnSpc>
            </a:pPr>
            <a:r>
              <a:rPr lang="en-US" dirty="0" smtClean="0"/>
              <a:t>Unexplained hotel bills, sex toys, wigs &amp; underwear found in storage or trunk of car</a:t>
            </a:r>
          </a:p>
          <a:p>
            <a:pPr>
              <a:lnSpc>
                <a:spcPct val="90000"/>
              </a:lnSpc>
            </a:pPr>
            <a:r>
              <a:rPr lang="en-US" dirty="0" smtClean="0"/>
              <a:t>Financial-legal problems: Bankruptcy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US" dirty="0" smtClean="0"/>
              <a:t>Role of Pornography</a:t>
            </a:r>
          </a:p>
        </p:txBody>
      </p:sp>
      <p:sp>
        <p:nvSpPr>
          <p:cNvPr id="11267" name="Content Placeholder 2"/>
          <p:cNvSpPr>
            <a:spLocks noGrp="1"/>
          </p:cNvSpPr>
          <p:nvPr>
            <p:ph idx="1"/>
          </p:nvPr>
        </p:nvSpPr>
        <p:spPr/>
        <p:txBody>
          <a:bodyPr/>
          <a:lstStyle/>
          <a:p>
            <a:r>
              <a:rPr lang="en-US" dirty="0" smtClean="0"/>
              <a:t>Safe Relationships</a:t>
            </a:r>
          </a:p>
          <a:p>
            <a:r>
              <a:rPr lang="en-US" dirty="0" smtClean="0"/>
              <a:t>Power over the image</a:t>
            </a:r>
          </a:p>
          <a:p>
            <a:r>
              <a:rPr lang="en-US" dirty="0" smtClean="0"/>
              <a:t>No rejection</a:t>
            </a:r>
          </a:p>
          <a:p>
            <a:r>
              <a:rPr lang="en-US" dirty="0" smtClean="0"/>
              <a:t>Replaces real relationships-too difficult/complex</a:t>
            </a:r>
          </a:p>
          <a:p>
            <a:r>
              <a:rPr lang="en-US" dirty="0" smtClean="0"/>
              <a:t>Stimulation because real life is stressful, difficult, boring, or unhappy</a:t>
            </a:r>
          </a:p>
        </p:txBody>
      </p:sp>
      <p:pic>
        <p:nvPicPr>
          <p:cNvPr id="11268" name="Picture 6" descr="j019926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1371600"/>
            <a:ext cx="2857500" cy="152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868362"/>
          </a:xfrm>
        </p:spPr>
        <p:txBody>
          <a:bodyPr/>
          <a:lstStyle/>
          <a:p>
            <a:pPr eaLnBrk="1" hangingPunct="1"/>
            <a:r>
              <a:rPr lang="en-US" dirty="0" smtClean="0">
                <a:solidFill>
                  <a:schemeClr val="bg1"/>
                </a:solidFill>
                <a:latin typeface="Arial Black" pitchFamily="34" charset="0"/>
              </a:rPr>
              <a:t>Addiction Cycle</a:t>
            </a:r>
          </a:p>
        </p:txBody>
      </p:sp>
      <p:graphicFrame>
        <p:nvGraphicFramePr>
          <p:cNvPr id="4" name="Content Placeholder 3"/>
          <p:cNvGraphicFramePr>
            <a:graphicFrameLocks noGrp="1"/>
          </p:cNvGraphicFramePr>
          <p:nvPr>
            <p:ph idx="1"/>
          </p:nvPr>
        </p:nvGraphicFramePr>
        <p:xfrm>
          <a:off x="-381000" y="685800"/>
          <a:ext cx="9525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3505200" y="2362200"/>
            <a:ext cx="2057400" cy="33528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293" name="TextBox 5"/>
          <p:cNvSpPr txBox="1">
            <a:spLocks noChangeArrowheads="1"/>
          </p:cNvSpPr>
          <p:nvPr/>
        </p:nvSpPr>
        <p:spPr bwMode="auto">
          <a:xfrm>
            <a:off x="3657600" y="3581400"/>
            <a:ext cx="1752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a:solidFill>
                  <a:srgbClr val="000000"/>
                </a:solidFill>
                <a:latin typeface="Calibri" pitchFamily="34" charset="0"/>
              </a:rPr>
              <a:t>Addiction Cycle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smtClean="0"/>
              <a:t>The Inner Conflict of Addiction</a:t>
            </a:r>
            <a:br>
              <a:rPr lang="en-US" dirty="0" smtClean="0"/>
            </a:br>
            <a:r>
              <a:rPr lang="en-US" sz="3600" u="sng" dirty="0" smtClean="0"/>
              <a:t>The addicted person is ambivalent because:</a:t>
            </a:r>
            <a:endParaRPr lang="en-US" sz="3600" u="sng" dirty="0"/>
          </a:p>
        </p:txBody>
      </p:sp>
      <p:sp>
        <p:nvSpPr>
          <p:cNvPr id="3" name="Content Placeholder 2"/>
          <p:cNvSpPr>
            <a:spLocks noGrp="1"/>
          </p:cNvSpPr>
          <p:nvPr>
            <p:ph idx="1"/>
          </p:nvPr>
        </p:nvSpPr>
        <p:spPr/>
        <p:txBody>
          <a:bodyPr>
            <a:normAutofit fontScale="85000" lnSpcReduction="10000"/>
          </a:bodyPr>
          <a:lstStyle/>
          <a:p>
            <a:pPr>
              <a:buFont typeface="Arial" charset="0"/>
              <a:buChar char="•"/>
              <a:defRPr/>
            </a:pPr>
            <a:r>
              <a:rPr lang="en-US" dirty="0" smtClean="0"/>
              <a:t>Sexual Addiction is both pleasurable and destructive</a:t>
            </a:r>
          </a:p>
          <a:p>
            <a:pPr>
              <a:buFont typeface="Arial" charset="0"/>
              <a:buChar char="•"/>
              <a:defRPr/>
            </a:pPr>
            <a:endParaRPr lang="en-US" dirty="0" smtClean="0"/>
          </a:p>
          <a:p>
            <a:pPr>
              <a:buFont typeface="Arial" charset="0"/>
              <a:buChar char="•"/>
              <a:defRPr/>
            </a:pPr>
            <a:r>
              <a:rPr lang="en-US" dirty="0" smtClean="0"/>
              <a:t>Sexual Addiction is accepted by the non-Christian  world but not by God</a:t>
            </a:r>
          </a:p>
          <a:p>
            <a:pPr>
              <a:buFont typeface="Arial" charset="0"/>
              <a:buChar char="•"/>
              <a:defRPr/>
            </a:pPr>
            <a:endParaRPr lang="en-US" dirty="0" smtClean="0"/>
          </a:p>
          <a:p>
            <a:pPr>
              <a:buFont typeface="Arial" charset="0"/>
              <a:buChar char="•"/>
              <a:defRPr/>
            </a:pPr>
            <a:r>
              <a:rPr lang="en-US" dirty="0" smtClean="0"/>
              <a:t>Sexual Addiction is pleasurable and yet over time takes over the mind’s neurotransmitters</a:t>
            </a:r>
          </a:p>
          <a:p>
            <a:pPr>
              <a:buFont typeface="Arial" charset="0"/>
              <a:buChar char="•"/>
              <a:defRPr/>
            </a:pPr>
            <a:endParaRPr lang="en-US" dirty="0"/>
          </a:p>
          <a:p>
            <a:pPr>
              <a:buFont typeface="Arial" charset="0"/>
              <a:buChar char="•"/>
              <a:defRPr/>
            </a:pPr>
            <a:r>
              <a:rPr lang="en-US" dirty="0" smtClean="0"/>
              <a:t>The sex addict can justify their use of pornography and yet know in their heart it is wrong for them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a:r>
              <a:rPr lang="en-US" dirty="0" smtClean="0"/>
              <a:t>Impact of Pornography </a:t>
            </a:r>
          </a:p>
        </p:txBody>
      </p:sp>
      <p:sp>
        <p:nvSpPr>
          <p:cNvPr id="3" name="Content Placeholder 2"/>
          <p:cNvSpPr>
            <a:spLocks noGrp="1"/>
          </p:cNvSpPr>
          <p:nvPr>
            <p:ph idx="1"/>
          </p:nvPr>
        </p:nvSpPr>
        <p:spPr/>
        <p:txBody>
          <a:bodyPr>
            <a:normAutofit fontScale="85000" lnSpcReduction="20000"/>
          </a:bodyPr>
          <a:lstStyle/>
          <a:p>
            <a:pPr>
              <a:buFont typeface="Arial" charset="0"/>
              <a:buChar char="•"/>
              <a:defRPr/>
            </a:pPr>
            <a:r>
              <a:rPr lang="en-US" sz="4000" u="sng" dirty="0" smtClean="0"/>
              <a:t>Danger to Society</a:t>
            </a:r>
          </a:p>
          <a:p>
            <a:pPr lvl="1">
              <a:buFont typeface="Arial" charset="0"/>
              <a:buChar char="–"/>
              <a:defRPr/>
            </a:pPr>
            <a:r>
              <a:rPr lang="en-US" sz="3600" dirty="0" smtClean="0"/>
              <a:t>86% of CONVICTED RAPISTS confessed to regular exposure to pornography</a:t>
            </a:r>
          </a:p>
          <a:p>
            <a:pPr lvl="1">
              <a:buFont typeface="Arial" charset="0"/>
              <a:buChar char="–"/>
              <a:defRPr/>
            </a:pPr>
            <a:endParaRPr lang="en-US" sz="3600" dirty="0"/>
          </a:p>
          <a:p>
            <a:pPr lvl="1">
              <a:buFont typeface="Arial" charset="0"/>
              <a:buChar char="–"/>
              <a:defRPr/>
            </a:pPr>
            <a:r>
              <a:rPr lang="en-US" sz="3600" dirty="0" smtClean="0"/>
              <a:t>57% of CONVICTED RAPISTS tried to   re-enact pornographic images</a:t>
            </a:r>
          </a:p>
          <a:p>
            <a:pPr lvl="1">
              <a:buFont typeface="Arial" charset="0"/>
              <a:buNone/>
              <a:defRPr/>
            </a:pPr>
            <a:endParaRPr lang="en-US" sz="3600" dirty="0" smtClean="0"/>
          </a:p>
          <a:p>
            <a:pPr lvl="1">
              <a:buFont typeface="Arial" charset="0"/>
              <a:buChar char="–"/>
              <a:defRPr/>
            </a:pPr>
            <a:r>
              <a:rPr lang="en-US" sz="3600" dirty="0" smtClean="0"/>
              <a:t>51% of male STUDENTS exposed to violent pornography indicated likelihood of raping women</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a:r>
              <a:rPr lang="en-US" dirty="0" smtClean="0"/>
              <a:t>Impact of Pornography</a:t>
            </a:r>
          </a:p>
        </p:txBody>
      </p:sp>
      <p:sp>
        <p:nvSpPr>
          <p:cNvPr id="15363" name="Content Placeholder 2"/>
          <p:cNvSpPr>
            <a:spLocks noGrp="1"/>
          </p:cNvSpPr>
          <p:nvPr>
            <p:ph idx="1"/>
          </p:nvPr>
        </p:nvSpPr>
        <p:spPr/>
        <p:txBody>
          <a:bodyPr/>
          <a:lstStyle/>
          <a:p>
            <a:r>
              <a:rPr lang="en-US" sz="4000" u="sng" dirty="0" smtClean="0"/>
              <a:t>Degrading</a:t>
            </a:r>
          </a:p>
          <a:p>
            <a:pPr lvl="1"/>
            <a:r>
              <a:rPr lang="en-US" sz="3600" dirty="0" smtClean="0"/>
              <a:t>Devalues the “act” of marriage</a:t>
            </a:r>
          </a:p>
          <a:p>
            <a:pPr lvl="1"/>
            <a:r>
              <a:rPr lang="en-US" sz="3600" dirty="0" smtClean="0"/>
              <a:t>Void of Relationship</a:t>
            </a:r>
          </a:p>
          <a:p>
            <a:pPr lvl="1"/>
            <a:r>
              <a:rPr lang="en-US" sz="3600" dirty="0" smtClean="0"/>
              <a:t>Humiliating Sex Acts</a:t>
            </a:r>
          </a:p>
          <a:p>
            <a:pPr lvl="1"/>
            <a:r>
              <a:rPr lang="en-US" sz="3600" dirty="0" smtClean="0"/>
              <a:t>Education/Training in perversion &amp; deviant conduct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Impact of Pornography</a:t>
            </a:r>
          </a:p>
        </p:txBody>
      </p:sp>
      <p:sp>
        <p:nvSpPr>
          <p:cNvPr id="3" name="Content Placeholder 2"/>
          <p:cNvSpPr>
            <a:spLocks noGrp="1"/>
          </p:cNvSpPr>
          <p:nvPr>
            <p:ph idx="1"/>
          </p:nvPr>
        </p:nvSpPr>
        <p:spPr/>
        <p:txBody>
          <a:bodyPr>
            <a:normAutofit fontScale="85000" lnSpcReduction="20000"/>
          </a:bodyPr>
          <a:lstStyle/>
          <a:p>
            <a:pPr>
              <a:buFont typeface="Arial" charset="0"/>
              <a:buChar char="•"/>
              <a:defRPr/>
            </a:pPr>
            <a:r>
              <a:rPr lang="en-US" sz="4000" u="sng" dirty="0" smtClean="0"/>
              <a:t>Damaging To Marriage</a:t>
            </a:r>
            <a:endParaRPr lang="en-US" sz="4000" dirty="0" smtClean="0"/>
          </a:p>
          <a:p>
            <a:pPr lvl="1">
              <a:buFont typeface="Arial" charset="0"/>
              <a:buChar char="–"/>
              <a:defRPr/>
            </a:pPr>
            <a:r>
              <a:rPr lang="en-US" sz="3600" dirty="0" smtClean="0"/>
              <a:t>Creates unrealistic demands on wife/husband</a:t>
            </a:r>
          </a:p>
          <a:p>
            <a:pPr lvl="1">
              <a:buFont typeface="Arial" charset="0"/>
              <a:buChar char="–"/>
              <a:defRPr/>
            </a:pPr>
            <a:r>
              <a:rPr lang="en-US" sz="3600" dirty="0" smtClean="0"/>
              <a:t>Compare images to wife/husband’s body</a:t>
            </a:r>
          </a:p>
          <a:p>
            <a:pPr lvl="1">
              <a:buFont typeface="Arial" charset="0"/>
              <a:buChar char="–"/>
              <a:defRPr/>
            </a:pPr>
            <a:r>
              <a:rPr lang="en-US" sz="3600" dirty="0" smtClean="0"/>
              <a:t>Anger with wife/husband</a:t>
            </a:r>
          </a:p>
          <a:p>
            <a:pPr lvl="1">
              <a:buFont typeface="Arial" charset="0"/>
              <a:buChar char="–"/>
              <a:defRPr/>
            </a:pPr>
            <a:r>
              <a:rPr lang="en-US" sz="3600" dirty="0" smtClean="0"/>
              <a:t>Pornographic image relationship takes  place of intimacy with wife/husband</a:t>
            </a:r>
          </a:p>
          <a:p>
            <a:pPr lvl="1">
              <a:buFont typeface="Arial" charset="0"/>
              <a:buChar char="–"/>
              <a:defRPr/>
            </a:pPr>
            <a:r>
              <a:rPr lang="en-US" sz="3600" dirty="0" smtClean="0"/>
              <a:t>Decreased interest in sexual fulfillment with wife/husband</a:t>
            </a:r>
          </a:p>
          <a:p>
            <a:pPr lvl="1">
              <a:buFont typeface="Arial" charset="0"/>
              <a:buChar char="–"/>
              <a:defRPr/>
            </a:pPr>
            <a:r>
              <a:rPr lang="en-US" sz="3600" dirty="0" smtClean="0"/>
              <a:t>Can decrease interest in sex with marriage partner</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Impact of Pornography</a:t>
            </a:r>
          </a:p>
        </p:txBody>
      </p:sp>
      <p:sp>
        <p:nvSpPr>
          <p:cNvPr id="3" name="Content Placeholder 2"/>
          <p:cNvSpPr>
            <a:spLocks noGrp="1"/>
          </p:cNvSpPr>
          <p:nvPr>
            <p:ph idx="1"/>
          </p:nvPr>
        </p:nvSpPr>
        <p:spPr/>
        <p:txBody>
          <a:bodyPr>
            <a:normAutofit/>
          </a:bodyPr>
          <a:lstStyle/>
          <a:p>
            <a:pPr>
              <a:buFont typeface="Arial" charset="0"/>
              <a:buChar char="•"/>
              <a:defRPr/>
            </a:pPr>
            <a:r>
              <a:rPr lang="en-US" sz="4000" u="sng" dirty="0" smtClean="0"/>
              <a:t>Destructive to the User</a:t>
            </a:r>
          </a:p>
          <a:p>
            <a:pPr lvl="1">
              <a:buFont typeface="Arial" charset="0"/>
              <a:buChar char="–"/>
              <a:defRPr/>
            </a:pPr>
            <a:r>
              <a:rPr lang="en-US" sz="3600" dirty="0" smtClean="0"/>
              <a:t> Can lead to social isolation</a:t>
            </a:r>
          </a:p>
          <a:p>
            <a:pPr lvl="1">
              <a:buFont typeface="Arial" charset="0"/>
              <a:buChar char="–"/>
              <a:defRPr/>
            </a:pPr>
            <a:r>
              <a:rPr lang="en-US" sz="3600" dirty="0"/>
              <a:t> </a:t>
            </a:r>
            <a:r>
              <a:rPr lang="en-US" sz="3600" dirty="0" smtClean="0"/>
              <a:t>Loss of family</a:t>
            </a:r>
          </a:p>
          <a:p>
            <a:pPr lvl="1">
              <a:buFont typeface="Arial" charset="0"/>
              <a:buChar char="–"/>
              <a:defRPr/>
            </a:pPr>
            <a:r>
              <a:rPr lang="en-US" sz="3600" dirty="0"/>
              <a:t> </a:t>
            </a:r>
            <a:r>
              <a:rPr lang="en-US" sz="3600" dirty="0" smtClean="0"/>
              <a:t>Loss of job</a:t>
            </a:r>
          </a:p>
          <a:p>
            <a:pPr lvl="1">
              <a:buFont typeface="Arial" charset="0"/>
              <a:buChar char="–"/>
              <a:defRPr/>
            </a:pPr>
            <a:r>
              <a:rPr lang="en-US" sz="3600" dirty="0"/>
              <a:t> </a:t>
            </a:r>
            <a:r>
              <a:rPr lang="en-US" sz="3600" dirty="0" smtClean="0"/>
              <a:t>Increased instances of depression</a:t>
            </a:r>
          </a:p>
          <a:p>
            <a:pPr lvl="1">
              <a:buFont typeface="Arial" charset="0"/>
              <a:buChar char="–"/>
              <a:defRPr/>
            </a:pPr>
            <a:r>
              <a:rPr lang="en-US" sz="3600" dirty="0"/>
              <a:t> </a:t>
            </a:r>
            <a:r>
              <a:rPr lang="en-US" sz="3600" dirty="0" smtClean="0"/>
              <a:t>Increased paranoia</a:t>
            </a:r>
          </a:p>
        </p:txBody>
      </p:sp>
    </p:spTree>
    <p:extLst>
      <p:ext uri="{BB962C8B-B14F-4D97-AF65-F5344CB8AC3E}">
        <p14:creationId xmlns:p14="http://schemas.microsoft.com/office/powerpoint/2010/main" xmlns="" val="2351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smtClean="0"/>
              <a:t>The Facts of Life</a:t>
            </a:r>
            <a:endParaRPr lang="en-US" sz="3100" dirty="0"/>
          </a:p>
        </p:txBody>
      </p:sp>
      <p:sp>
        <p:nvSpPr>
          <p:cNvPr id="4099" name="Content Placeholder 4"/>
          <p:cNvSpPr>
            <a:spLocks noGrp="1"/>
          </p:cNvSpPr>
          <p:nvPr>
            <p:ph idx="1"/>
          </p:nvPr>
        </p:nvSpPr>
        <p:spPr/>
        <p:txBody>
          <a:bodyPr/>
          <a:lstStyle/>
          <a:p>
            <a:pPr marL="463550" lvl="4" indent="-344488">
              <a:buNone/>
            </a:pPr>
            <a:r>
              <a:rPr lang="en-US" sz="3600" dirty="0" smtClean="0"/>
              <a:t>Where did you learn the facts of life?  From God? (Everything God made is “good”.)</a:t>
            </a:r>
          </a:p>
          <a:p>
            <a:pPr marL="463550" lvl="4" indent="-344488">
              <a:buNone/>
            </a:pPr>
            <a:r>
              <a:rPr lang="en-US" sz="3600" dirty="0"/>
              <a:t>	</a:t>
            </a:r>
            <a:r>
              <a:rPr lang="en-US" sz="3600" dirty="0" smtClean="0"/>
              <a:t>From the world? (Satan tried to make “good” things perverted.)</a:t>
            </a:r>
          </a:p>
        </p:txBody>
      </p:sp>
    </p:spTree>
    <p:extLst>
      <p:ext uri="{BB962C8B-B14F-4D97-AF65-F5344CB8AC3E}">
        <p14:creationId xmlns:p14="http://schemas.microsoft.com/office/powerpoint/2010/main" xmlns="" val="1343269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a:r>
              <a:rPr lang="en-US" dirty="0" smtClean="0"/>
              <a:t>Impact of Pornography</a:t>
            </a:r>
          </a:p>
        </p:txBody>
      </p:sp>
      <p:sp>
        <p:nvSpPr>
          <p:cNvPr id="17411" name="Content Placeholder 2"/>
          <p:cNvSpPr>
            <a:spLocks noGrp="1"/>
          </p:cNvSpPr>
          <p:nvPr>
            <p:ph idx="1"/>
          </p:nvPr>
        </p:nvSpPr>
        <p:spPr/>
        <p:txBody>
          <a:bodyPr/>
          <a:lstStyle/>
          <a:p>
            <a:r>
              <a:rPr lang="en-US" sz="4000" u="sng" dirty="0" smtClean="0"/>
              <a:t>Destructive to Users</a:t>
            </a:r>
            <a:endParaRPr lang="en-US" sz="4000" dirty="0" smtClean="0"/>
          </a:p>
          <a:p>
            <a:pPr>
              <a:buFont typeface="Arial" pitchFamily="34" charset="0"/>
              <a:buNone/>
            </a:pPr>
            <a:r>
              <a:rPr lang="en-US" sz="4000" dirty="0" smtClean="0"/>
              <a:t>   4 Step progression</a:t>
            </a:r>
          </a:p>
          <a:p>
            <a:pPr lvl="1"/>
            <a:r>
              <a:rPr lang="en-US" sz="3600" dirty="0" smtClean="0"/>
              <a:t>Addiction-</a:t>
            </a:r>
            <a:r>
              <a:rPr lang="en-US" sz="3600" i="1" dirty="0" smtClean="0"/>
              <a:t>Stimulant</a:t>
            </a:r>
          </a:p>
          <a:p>
            <a:pPr lvl="1"/>
            <a:r>
              <a:rPr lang="en-US" sz="3600" dirty="0" smtClean="0"/>
              <a:t>Escalation-</a:t>
            </a:r>
            <a:r>
              <a:rPr lang="en-US" sz="3600" i="1" dirty="0" smtClean="0"/>
              <a:t>Increased Around Potential</a:t>
            </a:r>
          </a:p>
          <a:p>
            <a:pPr lvl="1"/>
            <a:r>
              <a:rPr lang="en-US" sz="3600" dirty="0" smtClean="0"/>
              <a:t>Desensitization-</a:t>
            </a:r>
            <a:r>
              <a:rPr lang="en-US" sz="3600" i="1" dirty="0" smtClean="0"/>
              <a:t>Dulled Senses</a:t>
            </a:r>
          </a:p>
          <a:p>
            <a:pPr lvl="1"/>
            <a:r>
              <a:rPr lang="en-US" sz="3600" dirty="0" smtClean="0"/>
              <a:t>Acting out sexually-</a:t>
            </a:r>
            <a:r>
              <a:rPr lang="en-US" sz="3600" i="1" dirty="0" smtClean="0"/>
              <a:t>Increased Activity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The Role of Sex With Self	</a:t>
            </a:r>
          </a:p>
        </p:txBody>
      </p:sp>
      <p:sp>
        <p:nvSpPr>
          <p:cNvPr id="3" name="Content Placeholder 2"/>
          <p:cNvSpPr>
            <a:spLocks noGrp="1"/>
          </p:cNvSpPr>
          <p:nvPr>
            <p:ph idx="1"/>
          </p:nvPr>
        </p:nvSpPr>
        <p:spPr/>
        <p:txBody>
          <a:bodyPr>
            <a:normAutofit lnSpcReduction="10000"/>
          </a:bodyPr>
          <a:lstStyle/>
          <a:p>
            <a:pPr>
              <a:buFont typeface="Arial" charset="0"/>
              <a:buChar char="•"/>
              <a:defRPr/>
            </a:pPr>
            <a:r>
              <a:rPr lang="en-US" dirty="0" smtClean="0"/>
              <a:t>Self Soothing</a:t>
            </a:r>
          </a:p>
          <a:p>
            <a:pPr>
              <a:buFont typeface="Arial" charset="0"/>
              <a:buChar char="•"/>
              <a:defRPr/>
            </a:pPr>
            <a:r>
              <a:rPr lang="en-US" dirty="0" smtClean="0"/>
              <a:t>Release of Tension</a:t>
            </a:r>
          </a:p>
          <a:p>
            <a:pPr>
              <a:buFont typeface="Arial" charset="0"/>
              <a:buChar char="•"/>
              <a:defRPr/>
            </a:pPr>
            <a:r>
              <a:rPr lang="en-US" dirty="0" smtClean="0"/>
              <a:t>Release of Stress</a:t>
            </a:r>
          </a:p>
          <a:p>
            <a:pPr>
              <a:buFont typeface="Arial" charset="0"/>
              <a:buChar char="•"/>
              <a:defRPr/>
            </a:pPr>
            <a:r>
              <a:rPr lang="en-US" dirty="0" smtClean="0"/>
              <a:t>Means to alter a bad mood</a:t>
            </a:r>
          </a:p>
          <a:p>
            <a:pPr>
              <a:buFont typeface="Arial" charset="0"/>
              <a:buChar char="•"/>
              <a:defRPr/>
            </a:pPr>
            <a:r>
              <a:rPr lang="en-US" dirty="0" smtClean="0"/>
              <a:t>A way to punish someone</a:t>
            </a:r>
          </a:p>
          <a:p>
            <a:pPr>
              <a:buFont typeface="Arial" charset="0"/>
              <a:buChar char="•"/>
              <a:defRPr/>
            </a:pPr>
            <a:r>
              <a:rPr lang="en-US" dirty="0" smtClean="0"/>
              <a:t>An escape from difficult relationships</a:t>
            </a:r>
          </a:p>
          <a:p>
            <a:pPr>
              <a:buFont typeface="Arial" charset="0"/>
              <a:buChar char="•"/>
              <a:defRPr/>
            </a:pPr>
            <a:r>
              <a:rPr lang="en-US" dirty="0" smtClean="0"/>
              <a:t>An escape from boredom</a:t>
            </a:r>
          </a:p>
          <a:p>
            <a:pPr>
              <a:buFont typeface="Arial" charset="0"/>
              <a:buChar char="•"/>
              <a:defRPr/>
            </a:pPr>
            <a:r>
              <a:rPr lang="en-US" dirty="0" smtClean="0"/>
              <a:t>Chasing the orgasmic high</a:t>
            </a:r>
            <a:endParaRPr lang="en-US" dirty="0"/>
          </a:p>
        </p:txBody>
      </p:sp>
      <p:pic>
        <p:nvPicPr>
          <p:cNvPr id="18436" name="Picture 5" descr="j04384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1219200"/>
            <a:ext cx="3962400" cy="179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Spiritual Impact</a:t>
            </a:r>
          </a:p>
        </p:txBody>
      </p:sp>
      <p:sp>
        <p:nvSpPr>
          <p:cNvPr id="19459" name="Content Placeholder 2"/>
          <p:cNvSpPr>
            <a:spLocks noGrp="1"/>
          </p:cNvSpPr>
          <p:nvPr>
            <p:ph idx="1"/>
          </p:nvPr>
        </p:nvSpPr>
        <p:spPr/>
        <p:txBody>
          <a:bodyPr/>
          <a:lstStyle/>
          <a:p>
            <a:r>
              <a:rPr lang="en-US" dirty="0" smtClean="0"/>
              <a:t>God intends sexual expression to be only in the marriage relationship</a:t>
            </a:r>
          </a:p>
          <a:p>
            <a:endParaRPr lang="en-US" dirty="0" smtClean="0"/>
          </a:p>
          <a:p>
            <a:r>
              <a:rPr lang="en-US" dirty="0" smtClean="0"/>
              <a:t>Sexuality is not a selfish act, it’s purpose is to build up the marriage relationship</a:t>
            </a:r>
          </a:p>
          <a:p>
            <a:endParaRPr lang="en-US" dirty="0" smtClean="0"/>
          </a:p>
          <a:p>
            <a:r>
              <a:rPr lang="en-US" dirty="0" smtClean="0"/>
              <a:t>Pornography is a form of infidelity/adultery against a marital partner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Spiritual Impact	</a:t>
            </a:r>
          </a:p>
        </p:txBody>
      </p:sp>
      <p:sp>
        <p:nvSpPr>
          <p:cNvPr id="20483" name="Content Placeholder 2"/>
          <p:cNvSpPr>
            <a:spLocks noGrp="1"/>
          </p:cNvSpPr>
          <p:nvPr>
            <p:ph idx="1"/>
          </p:nvPr>
        </p:nvSpPr>
        <p:spPr/>
        <p:txBody>
          <a:bodyPr/>
          <a:lstStyle/>
          <a:p>
            <a:r>
              <a:rPr lang="en-US" dirty="0" smtClean="0"/>
              <a:t>Porn and self stimulation are disrespectful uses of the temple of the Holy Spirit (Rom. 12:1-2, Gen. 38:9)</a:t>
            </a:r>
          </a:p>
          <a:p>
            <a:endParaRPr lang="en-US" dirty="0" smtClean="0"/>
          </a:p>
          <a:p>
            <a:r>
              <a:rPr lang="en-US" dirty="0" smtClean="0"/>
              <a:t>Self stimulation is devaluing the seed of life</a:t>
            </a:r>
          </a:p>
          <a:p>
            <a:endParaRPr lang="en-US" dirty="0" smtClean="0"/>
          </a:p>
          <a:p>
            <a:r>
              <a:rPr lang="en-US" dirty="0" smtClean="0"/>
              <a:t>Porn and self stimulation increase guilt and shame in relating to God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Spiritual Impact</a:t>
            </a:r>
          </a:p>
        </p:txBody>
      </p:sp>
      <p:sp>
        <p:nvSpPr>
          <p:cNvPr id="21507" name="Content Placeholder 2"/>
          <p:cNvSpPr>
            <a:spLocks noGrp="1"/>
          </p:cNvSpPr>
          <p:nvPr>
            <p:ph idx="1"/>
          </p:nvPr>
        </p:nvSpPr>
        <p:spPr>
          <a:xfrm>
            <a:off x="533400" y="1295400"/>
            <a:ext cx="8305800" cy="5181600"/>
          </a:xfrm>
        </p:spPr>
        <p:txBody>
          <a:bodyPr/>
          <a:lstStyle/>
          <a:p>
            <a:r>
              <a:rPr lang="en-US" dirty="0" smtClean="0"/>
              <a:t>“For this is the will of God, even your sanctification, that you abstain from fornication; that each one of you know how to possess himself of his own vessel and sanctification and honor, not in the passion of lust, even as the Gentiles who know not God; that no man transgress and wrong his brother in the matter: because the Lord is an avenger in all these things, as we forewarned you.”      (1 Thessalonians 4:3-6)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Spiritual Impact</a:t>
            </a:r>
          </a:p>
        </p:txBody>
      </p:sp>
      <p:sp>
        <p:nvSpPr>
          <p:cNvPr id="22531" name="Content Placeholder 2"/>
          <p:cNvSpPr>
            <a:spLocks noGrp="1"/>
          </p:cNvSpPr>
          <p:nvPr>
            <p:ph idx="1"/>
          </p:nvPr>
        </p:nvSpPr>
        <p:spPr/>
        <p:txBody>
          <a:bodyPr/>
          <a:lstStyle/>
          <a:p>
            <a:r>
              <a:rPr lang="en-US" dirty="0" smtClean="0"/>
              <a:t>“Flee fornication, every sin that a man does is without the body; but he that commits fornication sins against his own body…”           1 Corinthians 6:18 </a:t>
            </a:r>
          </a:p>
          <a:p>
            <a:r>
              <a:rPr lang="en-US" dirty="0" smtClean="0"/>
              <a:t>Turn to Matthew 5:27-32, especially verses 29-30 (note the progression from lust to divorce)</a:t>
            </a:r>
          </a:p>
          <a:p>
            <a:pPr>
              <a:buFont typeface="Arial" pitchFamily="34" charset="0"/>
              <a:buNone/>
            </a:pPr>
            <a:endParaRPr lang="en-US" dirty="0" smtClean="0"/>
          </a:p>
          <a:p>
            <a:endParaRPr lang="en-US" dirty="0" smtClean="0"/>
          </a:p>
          <a:p>
            <a:pPr>
              <a:buFont typeface="Arial" pitchFamily="34" charset="0"/>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US" dirty="0" smtClean="0"/>
              <a:t>Impact of Pornography</a:t>
            </a:r>
          </a:p>
        </p:txBody>
      </p:sp>
      <p:sp>
        <p:nvSpPr>
          <p:cNvPr id="23555" name="Content Placeholder 2"/>
          <p:cNvSpPr>
            <a:spLocks noGrp="1"/>
          </p:cNvSpPr>
          <p:nvPr>
            <p:ph idx="1"/>
          </p:nvPr>
        </p:nvSpPr>
        <p:spPr/>
        <p:txBody>
          <a:bodyPr/>
          <a:lstStyle/>
          <a:p>
            <a:r>
              <a:rPr lang="en-US" sz="4000" u="sng" dirty="0" smtClean="0"/>
              <a:t>Destructive to Users</a:t>
            </a:r>
            <a:endParaRPr lang="en-US" sz="4000" dirty="0" smtClean="0"/>
          </a:p>
          <a:p>
            <a:pPr>
              <a:buFont typeface="Arial" pitchFamily="34" charset="0"/>
              <a:buNone/>
            </a:pPr>
            <a:r>
              <a:rPr lang="en-US" sz="4000" dirty="0" smtClean="0"/>
              <a:t>   4 Step progression</a:t>
            </a:r>
          </a:p>
          <a:p>
            <a:pPr lvl="1"/>
            <a:r>
              <a:rPr lang="en-US" sz="3600" dirty="0" smtClean="0"/>
              <a:t>Addiction-</a:t>
            </a:r>
            <a:r>
              <a:rPr lang="en-US" sz="3600" i="1" dirty="0" smtClean="0"/>
              <a:t>Stimulant</a:t>
            </a:r>
          </a:p>
          <a:p>
            <a:pPr lvl="1"/>
            <a:r>
              <a:rPr lang="en-US" sz="3600" dirty="0" smtClean="0"/>
              <a:t>Escalation-</a:t>
            </a:r>
            <a:r>
              <a:rPr lang="en-US" sz="3600" i="1" dirty="0" smtClean="0"/>
              <a:t>Increased Around Potential</a:t>
            </a:r>
          </a:p>
          <a:p>
            <a:pPr lvl="1"/>
            <a:r>
              <a:rPr lang="en-US" sz="3600" dirty="0" smtClean="0"/>
              <a:t>Desensitization-</a:t>
            </a:r>
            <a:r>
              <a:rPr lang="en-US" sz="3600" i="1" dirty="0" smtClean="0"/>
              <a:t>Dulled Senses</a:t>
            </a:r>
          </a:p>
          <a:p>
            <a:pPr lvl="1"/>
            <a:r>
              <a:rPr lang="en-US" sz="3600" dirty="0" smtClean="0"/>
              <a:t>Acting out sexually-</a:t>
            </a:r>
            <a:r>
              <a:rPr lang="en-US" sz="3600" i="1" dirty="0" smtClean="0"/>
              <a:t>Increased Activity</a:t>
            </a:r>
          </a:p>
        </p:txBody>
      </p:sp>
      <p:pic>
        <p:nvPicPr>
          <p:cNvPr id="23556" name="Picture 5" descr="j043839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1143000"/>
            <a:ext cx="2008188"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09600" y="3505200"/>
            <a:ext cx="7772400" cy="2365375"/>
          </a:xfrm>
        </p:spPr>
        <p:txBody>
          <a:bodyPr/>
          <a:lstStyle/>
          <a:p>
            <a:pPr eaLnBrk="1" hangingPunct="1"/>
            <a:r>
              <a:rPr lang="en-US" dirty="0" smtClean="0"/>
              <a:t>Pornography Impact on Women in Marriage</a:t>
            </a:r>
          </a:p>
        </p:txBody>
      </p:sp>
      <p:pic>
        <p:nvPicPr>
          <p:cNvPr id="3075" name="Picture 4" descr="j043928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748" y="762000"/>
            <a:ext cx="74676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69317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The Spiritual Union of Marriage</a:t>
            </a:r>
          </a:p>
        </p:txBody>
      </p:sp>
      <p:sp>
        <p:nvSpPr>
          <p:cNvPr id="4099" name="Content Placeholder 2"/>
          <p:cNvSpPr>
            <a:spLocks noGrp="1"/>
          </p:cNvSpPr>
          <p:nvPr>
            <p:ph idx="1"/>
          </p:nvPr>
        </p:nvSpPr>
        <p:spPr>
          <a:xfrm>
            <a:off x="419100" y="914400"/>
            <a:ext cx="8229600" cy="5715000"/>
          </a:xfrm>
        </p:spPr>
        <p:txBody>
          <a:bodyPr/>
          <a:lstStyle/>
          <a:p>
            <a:pPr algn="ctr" eaLnBrk="1" hangingPunct="1">
              <a:buFont typeface="Arial" charset="0"/>
              <a:buNone/>
            </a:pPr>
            <a:endParaRPr lang="en-US" sz="4400" dirty="0" smtClean="0"/>
          </a:p>
          <a:p>
            <a:pPr algn="ctr" eaLnBrk="1" hangingPunct="1">
              <a:buFont typeface="Arial" charset="0"/>
              <a:buNone/>
            </a:pPr>
            <a:r>
              <a:rPr lang="en-US" sz="4400" dirty="0" smtClean="0"/>
              <a:t>GOD</a:t>
            </a:r>
          </a:p>
          <a:p>
            <a:pPr algn="ctr" eaLnBrk="1" hangingPunct="1">
              <a:buFont typeface="Arial" charset="0"/>
              <a:buNone/>
            </a:pPr>
            <a:endParaRPr lang="en-US" sz="4400" dirty="0" smtClean="0"/>
          </a:p>
          <a:p>
            <a:pPr algn="ctr" eaLnBrk="1" hangingPunct="1">
              <a:buFont typeface="Arial" charset="0"/>
              <a:buNone/>
            </a:pPr>
            <a:r>
              <a:rPr lang="en-US" sz="4400" dirty="0" smtClean="0"/>
              <a:t>One Spirit</a:t>
            </a:r>
          </a:p>
          <a:p>
            <a:pPr algn="ctr" eaLnBrk="1" hangingPunct="1">
              <a:buFont typeface="Arial" charset="0"/>
              <a:buNone/>
            </a:pPr>
            <a:endParaRPr lang="en-US" dirty="0" smtClean="0"/>
          </a:p>
          <a:p>
            <a:pPr algn="ctr" eaLnBrk="1" hangingPunct="1">
              <a:buFont typeface="Arial" charset="0"/>
              <a:buNone/>
            </a:pPr>
            <a:r>
              <a:rPr lang="en-US" dirty="0" smtClean="0"/>
              <a:t>One Flesh</a:t>
            </a:r>
          </a:p>
        </p:txBody>
      </p:sp>
      <p:sp>
        <p:nvSpPr>
          <p:cNvPr id="22" name="Down Arrow 21"/>
          <p:cNvSpPr/>
          <p:nvPr/>
        </p:nvSpPr>
        <p:spPr>
          <a:xfrm>
            <a:off x="5791200" y="1981200"/>
            <a:ext cx="484188" cy="3657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Up Arrow 22"/>
          <p:cNvSpPr/>
          <p:nvPr/>
        </p:nvSpPr>
        <p:spPr>
          <a:xfrm>
            <a:off x="2819400" y="1981200"/>
            <a:ext cx="484188" cy="3581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Left-Right Arrow 24"/>
          <p:cNvSpPr/>
          <p:nvPr/>
        </p:nvSpPr>
        <p:spPr>
          <a:xfrm>
            <a:off x="3124200" y="5791200"/>
            <a:ext cx="2819400" cy="4841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103" name="Picture 8" descr="j043866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4191000"/>
            <a:ext cx="1679575" cy="213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4" name="Picture 9" descr="j043873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4191000"/>
            <a:ext cx="1676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21627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The Other Woman</a:t>
            </a:r>
          </a:p>
        </p:txBody>
      </p:sp>
      <p:sp>
        <p:nvSpPr>
          <p:cNvPr id="5123" name="Content Placeholder 2"/>
          <p:cNvSpPr>
            <a:spLocks noGrp="1"/>
          </p:cNvSpPr>
          <p:nvPr>
            <p:ph idx="1"/>
          </p:nvPr>
        </p:nvSpPr>
        <p:spPr/>
        <p:txBody>
          <a:bodyPr/>
          <a:lstStyle/>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r>
              <a:rPr lang="en-US" dirty="0" smtClean="0"/>
              <a:t> Husband          Pornography          Wife</a:t>
            </a:r>
          </a:p>
        </p:txBody>
      </p:sp>
      <p:pic>
        <p:nvPicPr>
          <p:cNvPr id="5124" name="Picture 5" descr="j043873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3352800"/>
            <a:ext cx="22098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6" descr="j043866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3352800"/>
            <a:ext cx="175577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7" descr="j008365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76600" y="3352800"/>
            <a:ext cx="16002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68072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listen to God on this:</a:t>
            </a:r>
            <a:endParaRPr lang="en-US" dirty="0"/>
          </a:p>
        </p:txBody>
      </p:sp>
      <p:sp>
        <p:nvSpPr>
          <p:cNvPr id="3" name="Content Placeholder 2"/>
          <p:cNvSpPr>
            <a:spLocks noGrp="1"/>
          </p:cNvSpPr>
          <p:nvPr>
            <p:ph idx="1"/>
          </p:nvPr>
        </p:nvSpPr>
        <p:spPr/>
        <p:txBody>
          <a:bodyPr/>
          <a:lstStyle/>
          <a:p>
            <a:r>
              <a:rPr lang="en-US" dirty="0" smtClean="0"/>
              <a:t>Works of the flesh (Gal. 5:19-21)</a:t>
            </a:r>
          </a:p>
          <a:p>
            <a:r>
              <a:rPr lang="en-US" dirty="0" smtClean="0"/>
              <a:t>Without </a:t>
            </a:r>
            <a:r>
              <a:rPr lang="en-US" smtClean="0"/>
              <a:t>natural affection </a:t>
            </a:r>
            <a:r>
              <a:rPr lang="en-US" dirty="0" smtClean="0"/>
              <a:t>(Rom. 1:31,32)</a:t>
            </a:r>
          </a:p>
          <a:p>
            <a:r>
              <a:rPr lang="en-US" dirty="0" smtClean="0"/>
              <a:t>Looking to lust (Matt. 5:27-30)</a:t>
            </a:r>
          </a:p>
          <a:p>
            <a:r>
              <a:rPr lang="en-US" dirty="0" smtClean="0"/>
              <a:t>Eyes full of adultery…cannot cease from sin (II Pet. 2:14)</a:t>
            </a:r>
          </a:p>
          <a:p>
            <a:r>
              <a:rPr lang="en-US" dirty="0" smtClean="0"/>
              <a:t>“Evil men and seducers shall was worse and worse.” (II Tim. 3:13)</a:t>
            </a:r>
          </a:p>
          <a:p>
            <a:r>
              <a:rPr lang="en-US" dirty="0" smtClean="0"/>
              <a:t>“Entice unsteadfast souls” (II Peter 2:12-22)</a:t>
            </a:r>
            <a:endParaRPr lang="en-US" dirty="0"/>
          </a:p>
        </p:txBody>
      </p:sp>
    </p:spTree>
    <p:extLst>
      <p:ext uri="{BB962C8B-B14F-4D97-AF65-F5344CB8AC3E}">
        <p14:creationId xmlns:p14="http://schemas.microsoft.com/office/powerpoint/2010/main" xmlns="" val="4148762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dirty="0">
              <a:latin typeface="Calibri" pitchFamily="34" charset="0"/>
            </a:endParaRPr>
          </a:p>
        </p:txBody>
      </p:sp>
      <p:graphicFrame>
        <p:nvGraphicFramePr>
          <p:cNvPr id="1026" name="Object 1"/>
          <p:cNvGraphicFramePr>
            <a:graphicFrameLocks noChangeAspect="1"/>
          </p:cNvGraphicFramePr>
          <p:nvPr/>
        </p:nvGraphicFramePr>
        <p:xfrm>
          <a:off x="6715125" y="0"/>
          <a:ext cx="2428875" cy="2343150"/>
        </p:xfrm>
        <a:graphic>
          <a:graphicData uri="http://schemas.openxmlformats.org/presentationml/2006/ole">
            <p:oleObj spid="_x0000_s1033" name="Slide" r:id="rId4" imgW="4570378" imgH="3427646" progId="PowerPoint.Slide.12">
              <p:embed/>
            </p:oleObj>
          </a:graphicData>
        </a:graphic>
      </p:graphicFrame>
      <p:sp>
        <p:nvSpPr>
          <p:cNvPr id="1028" name="TextBox 5"/>
          <p:cNvSpPr txBox="1">
            <a:spLocks noChangeArrowheads="1"/>
          </p:cNvSpPr>
          <p:nvPr/>
        </p:nvSpPr>
        <p:spPr bwMode="auto">
          <a:xfrm>
            <a:off x="457200" y="457200"/>
            <a:ext cx="5562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a:latin typeface="Calibri" pitchFamily="34" charset="0"/>
              </a:rPr>
              <a:t>Infidelity/The Affair</a:t>
            </a:r>
          </a:p>
        </p:txBody>
      </p:sp>
      <p:sp>
        <p:nvSpPr>
          <p:cNvPr id="1029" name="TextBox 6"/>
          <p:cNvSpPr txBox="1">
            <a:spLocks noChangeArrowheads="1"/>
          </p:cNvSpPr>
          <p:nvPr/>
        </p:nvSpPr>
        <p:spPr bwMode="auto">
          <a:xfrm>
            <a:off x="1295400" y="2209800"/>
            <a:ext cx="5257800" cy="390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latin typeface="Calibri" pitchFamily="34" charset="0"/>
              </a:rPr>
              <a:t>GOD</a:t>
            </a:r>
          </a:p>
          <a:p>
            <a:pPr algn="ctr" eaLnBrk="1" hangingPunct="1"/>
            <a:endParaRPr lang="en-US" dirty="0">
              <a:latin typeface="Calibri" pitchFamily="34" charset="0"/>
            </a:endParaRPr>
          </a:p>
          <a:p>
            <a:pPr algn="ctr" eaLnBrk="1" hangingPunct="1"/>
            <a:endParaRPr lang="en-US" dirty="0">
              <a:latin typeface="Calibri" pitchFamily="34" charset="0"/>
            </a:endParaRPr>
          </a:p>
          <a:p>
            <a:pPr algn="ctr" eaLnBrk="1" hangingPunct="1"/>
            <a:endParaRPr lang="en-US" dirty="0">
              <a:latin typeface="Calibri" pitchFamily="34" charset="0"/>
            </a:endParaRPr>
          </a:p>
          <a:p>
            <a:pPr algn="ctr" eaLnBrk="1" hangingPunct="1"/>
            <a:r>
              <a:rPr lang="en-US" sz="3600" dirty="0">
                <a:latin typeface="Calibri" pitchFamily="34" charset="0"/>
              </a:rPr>
              <a:t>Divided</a:t>
            </a:r>
          </a:p>
          <a:p>
            <a:pPr algn="ctr" eaLnBrk="1" hangingPunct="1"/>
            <a:r>
              <a:rPr lang="en-US" sz="3600" dirty="0">
                <a:latin typeface="Calibri" pitchFamily="34" charset="0"/>
              </a:rPr>
              <a:t>Spirit</a:t>
            </a:r>
          </a:p>
          <a:p>
            <a:pPr algn="ctr" eaLnBrk="1" hangingPunct="1"/>
            <a:endParaRPr lang="en-US" dirty="0">
              <a:latin typeface="Calibri" pitchFamily="34" charset="0"/>
            </a:endParaRPr>
          </a:p>
          <a:p>
            <a:pPr algn="ctr" eaLnBrk="1" hangingPunct="1"/>
            <a:endParaRPr lang="en-US" dirty="0">
              <a:latin typeface="Calibri" pitchFamily="34" charset="0"/>
            </a:endParaRPr>
          </a:p>
          <a:p>
            <a:pPr algn="ctr" eaLnBrk="1" hangingPunct="1"/>
            <a:endParaRPr lang="en-US" dirty="0">
              <a:latin typeface="Calibri" pitchFamily="34" charset="0"/>
            </a:endParaRPr>
          </a:p>
          <a:p>
            <a:pPr algn="ctr" eaLnBrk="1" hangingPunct="1"/>
            <a:endParaRPr lang="en-US" dirty="0">
              <a:latin typeface="Calibri" pitchFamily="34" charset="0"/>
            </a:endParaRPr>
          </a:p>
          <a:p>
            <a:pPr algn="ctr" eaLnBrk="1" hangingPunct="1"/>
            <a:endParaRPr lang="en-US" dirty="0">
              <a:latin typeface="Calibri" pitchFamily="34" charset="0"/>
            </a:endParaRPr>
          </a:p>
        </p:txBody>
      </p:sp>
      <p:cxnSp>
        <p:nvCxnSpPr>
          <p:cNvPr id="10" name="Straight Arrow Connector 9"/>
          <p:cNvCxnSpPr/>
          <p:nvPr/>
        </p:nvCxnSpPr>
        <p:spPr>
          <a:xfrm>
            <a:off x="2514600" y="5181600"/>
            <a:ext cx="2743200" cy="1588"/>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rot="16200000" flipV="1">
            <a:off x="3619500" y="3467100"/>
            <a:ext cx="2362200" cy="91440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rot="5400000" flipH="1" flipV="1">
            <a:off x="1790700" y="3467100"/>
            <a:ext cx="2362200" cy="914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5448300" y="3238500"/>
            <a:ext cx="2133600" cy="1295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034" name="TextBox 7"/>
          <p:cNvSpPr txBox="1">
            <a:spLocks noChangeArrowheads="1"/>
          </p:cNvSpPr>
          <p:nvPr/>
        </p:nvSpPr>
        <p:spPr bwMode="auto">
          <a:xfrm>
            <a:off x="5410200" y="3429000"/>
            <a:ext cx="2362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dirty="0">
                <a:latin typeface="Calibri" pitchFamily="34" charset="0"/>
              </a:rPr>
              <a:t>Porn Image</a:t>
            </a:r>
          </a:p>
        </p:txBody>
      </p:sp>
      <p:pic>
        <p:nvPicPr>
          <p:cNvPr id="1035" name="Picture 12" descr="j008365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2971800"/>
            <a:ext cx="1030288" cy="182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6" name="Picture 13" descr="j043873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5800" y="3886200"/>
            <a:ext cx="16002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Picture 14" descr="j043866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86400" y="4800600"/>
            <a:ext cx="1603375"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5951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5486400" y="914400"/>
            <a:ext cx="2971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latin typeface="Calibri" pitchFamily="34" charset="0"/>
              </a:rPr>
              <a:t>The Unknown </a:t>
            </a:r>
          </a:p>
          <a:p>
            <a:pPr eaLnBrk="1" hangingPunct="1"/>
            <a:r>
              <a:rPr lang="en-US" sz="3600" dirty="0">
                <a:latin typeface="Calibri" pitchFamily="34" charset="0"/>
              </a:rPr>
              <a:t>Prison</a:t>
            </a:r>
          </a:p>
        </p:txBody>
      </p:sp>
      <p:pic>
        <p:nvPicPr>
          <p:cNvPr id="6147" name="Picture 4" descr="j043866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3581400"/>
            <a:ext cx="25146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5" descr="j043873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3000" y="3581400"/>
            <a:ext cx="24384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AutoShape 6"/>
          <p:cNvSpPr>
            <a:spLocks noChangeArrowheads="1"/>
          </p:cNvSpPr>
          <p:nvPr/>
        </p:nvSpPr>
        <p:spPr bwMode="auto">
          <a:xfrm>
            <a:off x="304800" y="533400"/>
            <a:ext cx="3581400" cy="2438400"/>
          </a:xfrm>
          <a:prstGeom prst="cloudCallout">
            <a:avLst>
              <a:gd name="adj1" fmla="val 45523"/>
              <a:gd name="adj2" fmla="val 70444"/>
            </a:avLst>
          </a:prstGeom>
          <a:solidFill>
            <a:schemeClr val="accent1"/>
          </a:solidFill>
          <a:ln w="9525">
            <a:solidFill>
              <a:schemeClr val="tx1"/>
            </a:solidFill>
            <a:round/>
            <a:headEnd/>
            <a:tailEnd/>
          </a:ln>
        </p:spPr>
        <p:txBody>
          <a:bodyPr/>
          <a:lstStyle/>
          <a:p>
            <a:pPr algn="ctr"/>
            <a:endParaRPr lang="en-US" dirty="0"/>
          </a:p>
        </p:txBody>
      </p:sp>
      <p:pic>
        <p:nvPicPr>
          <p:cNvPr id="6150" name="Picture 9" descr="j040084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6800" y="1143000"/>
            <a:ext cx="1951038" cy="130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28037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5400" dirty="0" smtClean="0"/>
              <a:t>Stages of Healing</a:t>
            </a:r>
          </a:p>
        </p:txBody>
      </p:sp>
      <p:sp>
        <p:nvSpPr>
          <p:cNvPr id="3" name="Content Placeholder 2"/>
          <p:cNvSpPr>
            <a:spLocks noGrp="1"/>
          </p:cNvSpPr>
          <p:nvPr>
            <p:ph idx="1"/>
          </p:nvPr>
        </p:nvSpPr>
        <p:spPr/>
        <p:txBody>
          <a:bodyPr rtlCol="0">
            <a:normAutofit fontScale="92500" lnSpcReduction="20000"/>
          </a:bodyPr>
          <a:lstStyle/>
          <a:p>
            <a:pPr marL="514350" indent="-514350" eaLnBrk="1" fontAlgn="auto" hangingPunct="1">
              <a:spcAft>
                <a:spcPts val="0"/>
              </a:spcAft>
              <a:buFont typeface="+mj-lt"/>
              <a:buAutoNum type="arabicPeriod"/>
              <a:defRPr/>
            </a:pPr>
            <a:r>
              <a:rPr lang="en-US" sz="5400" dirty="0" smtClean="0"/>
              <a:t>Shock</a:t>
            </a:r>
          </a:p>
          <a:p>
            <a:pPr marL="514350" indent="-514350" eaLnBrk="1" fontAlgn="auto" hangingPunct="1">
              <a:spcAft>
                <a:spcPts val="0"/>
              </a:spcAft>
              <a:buFont typeface="+mj-lt"/>
              <a:buAutoNum type="arabicPeriod"/>
              <a:defRPr/>
            </a:pPr>
            <a:r>
              <a:rPr lang="en-US" sz="5400" dirty="0" smtClean="0"/>
              <a:t>Grief</a:t>
            </a:r>
          </a:p>
          <a:p>
            <a:pPr marL="514350" indent="-514350" eaLnBrk="1" fontAlgn="auto" hangingPunct="1">
              <a:spcAft>
                <a:spcPts val="0"/>
              </a:spcAft>
              <a:buFont typeface="+mj-lt"/>
              <a:buAutoNum type="arabicPeriod"/>
              <a:defRPr/>
            </a:pPr>
            <a:r>
              <a:rPr lang="en-US" sz="5400" dirty="0" smtClean="0"/>
              <a:t>Repair</a:t>
            </a:r>
          </a:p>
          <a:p>
            <a:pPr marL="514350" indent="-514350" eaLnBrk="1" fontAlgn="auto" hangingPunct="1">
              <a:spcAft>
                <a:spcPts val="0"/>
              </a:spcAft>
              <a:buFont typeface="+mj-lt"/>
              <a:buAutoNum type="arabicPeriod"/>
              <a:defRPr/>
            </a:pPr>
            <a:r>
              <a:rPr lang="en-US" sz="5400" dirty="0" smtClean="0"/>
              <a:t>Growth</a:t>
            </a:r>
          </a:p>
          <a:p>
            <a:pPr marL="514350" indent="-514350" eaLnBrk="1" fontAlgn="auto" hangingPunct="1">
              <a:spcAft>
                <a:spcPts val="0"/>
              </a:spcAft>
              <a:buFont typeface="+mj-lt"/>
              <a:buAutoNum type="arabicPeriod"/>
              <a:defRPr/>
            </a:pPr>
            <a:endParaRPr lang="en-US" dirty="0" smtClean="0"/>
          </a:p>
          <a:p>
            <a:pPr marL="514350" indent="-514350" eaLnBrk="1" fontAlgn="auto" hangingPunct="1">
              <a:spcAft>
                <a:spcPts val="0"/>
              </a:spcAft>
              <a:buFont typeface="+mj-lt"/>
              <a:buAutoNum type="arabicPeriod"/>
              <a:defRPr/>
            </a:pPr>
            <a:endParaRPr lang="en-US" dirty="0" smtClean="0"/>
          </a:p>
          <a:p>
            <a:pPr marL="514350" indent="-514350" eaLnBrk="1" fontAlgn="auto" hangingPunct="1">
              <a:spcAft>
                <a:spcPts val="0"/>
              </a:spcAft>
              <a:buFont typeface="Arial" pitchFamily="34" charset="0"/>
              <a:buNone/>
              <a:defRPr/>
            </a:pPr>
            <a:r>
              <a:rPr lang="en-US" sz="1800" dirty="0" smtClean="0"/>
              <a:t>(Source: Patrick Carnes, PhD; Melvin w. Wong, PhD)</a:t>
            </a:r>
          </a:p>
        </p:txBody>
      </p:sp>
      <p:pic>
        <p:nvPicPr>
          <p:cNvPr id="717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1752600"/>
            <a:ext cx="33528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07460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Level 1 of Addiction</a:t>
            </a:r>
          </a:p>
        </p:txBody>
      </p:sp>
      <p:sp>
        <p:nvSpPr>
          <p:cNvPr id="3" name="Content Placeholder 2"/>
          <p:cNvSpPr>
            <a:spLocks noGrp="1"/>
          </p:cNvSpPr>
          <p:nvPr>
            <p:ph idx="1"/>
          </p:nvPr>
        </p:nvSpPr>
        <p:spPr/>
        <p:txBody>
          <a:bodyPr>
            <a:normAutofit fontScale="92500" lnSpcReduction="10000"/>
          </a:bodyPr>
          <a:lstStyle/>
          <a:p>
            <a:pPr>
              <a:buFont typeface="Arial" charset="0"/>
              <a:buChar char="•"/>
              <a:defRPr/>
            </a:pPr>
            <a:r>
              <a:rPr lang="en-US" dirty="0" smtClean="0"/>
              <a:t>Acting Out</a:t>
            </a:r>
          </a:p>
          <a:p>
            <a:pPr lvl="1">
              <a:buFont typeface="Arial" charset="0"/>
              <a:buChar char="–"/>
              <a:defRPr/>
            </a:pPr>
            <a:r>
              <a:rPr lang="en-US" dirty="0" smtClean="0"/>
              <a:t>Mind can easily access images to re-live</a:t>
            </a:r>
          </a:p>
          <a:p>
            <a:pPr lvl="1">
              <a:buFont typeface="Arial" charset="0"/>
              <a:buChar char="–"/>
              <a:defRPr/>
            </a:pPr>
            <a:r>
              <a:rPr lang="en-US" dirty="0" smtClean="0"/>
              <a:t>Pornography, fantasy and sex with self</a:t>
            </a:r>
          </a:p>
          <a:p>
            <a:pPr lvl="1">
              <a:buFont typeface="Arial" charset="0"/>
              <a:buChar char="–"/>
              <a:defRPr/>
            </a:pPr>
            <a:r>
              <a:rPr lang="en-US" dirty="0" smtClean="0"/>
              <a:t>Preoccupation with protecting personal time</a:t>
            </a:r>
          </a:p>
          <a:p>
            <a:pPr>
              <a:buFont typeface="Arial" charset="0"/>
              <a:buChar char="•"/>
              <a:defRPr/>
            </a:pPr>
            <a:endParaRPr lang="en-US" dirty="0"/>
          </a:p>
          <a:p>
            <a:pPr>
              <a:buFont typeface="Arial" charset="0"/>
              <a:buChar char="•"/>
              <a:defRPr/>
            </a:pPr>
            <a:r>
              <a:rPr lang="en-US" dirty="0" smtClean="0"/>
              <a:t>Relationship Intrusion</a:t>
            </a:r>
          </a:p>
          <a:p>
            <a:pPr lvl="1">
              <a:buFont typeface="Arial" charset="0"/>
              <a:buChar char="–"/>
              <a:defRPr/>
            </a:pPr>
            <a:r>
              <a:rPr lang="en-US" dirty="0" smtClean="0"/>
              <a:t>Few friendships</a:t>
            </a:r>
          </a:p>
          <a:p>
            <a:pPr lvl="1">
              <a:buFont typeface="Arial" charset="0"/>
              <a:buChar char="–"/>
              <a:defRPr/>
            </a:pPr>
            <a:r>
              <a:rPr lang="en-US" dirty="0" smtClean="0"/>
              <a:t>Husbands compare wife to idol of pornography</a:t>
            </a:r>
          </a:p>
          <a:p>
            <a:pPr lvl="1">
              <a:buFont typeface="Arial" charset="0"/>
              <a:buChar char="–"/>
              <a:defRPr/>
            </a:pPr>
            <a:r>
              <a:rPr lang="en-US" dirty="0" smtClean="0"/>
              <a:t>Same sex relationships only with those of attraction  (only few measure up)</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Level 2 of Addiction </a:t>
            </a:r>
          </a:p>
        </p:txBody>
      </p:sp>
      <p:sp>
        <p:nvSpPr>
          <p:cNvPr id="25603" name="Content Placeholder 2"/>
          <p:cNvSpPr>
            <a:spLocks noGrp="1"/>
          </p:cNvSpPr>
          <p:nvPr>
            <p:ph idx="1"/>
          </p:nvPr>
        </p:nvSpPr>
        <p:spPr/>
        <p:txBody>
          <a:bodyPr/>
          <a:lstStyle/>
          <a:p>
            <a:r>
              <a:rPr lang="en-US" dirty="0" smtClean="0"/>
              <a:t>Gets enraged easily or numb emotionally</a:t>
            </a:r>
          </a:p>
          <a:p>
            <a:pPr lvl="1"/>
            <a:r>
              <a:rPr lang="en-US" dirty="0" smtClean="0"/>
              <a:t>Polarized emotional expression vs. full-range</a:t>
            </a:r>
          </a:p>
          <a:p>
            <a:pPr lvl="2"/>
            <a:r>
              <a:rPr lang="en-US" dirty="0" smtClean="0"/>
              <a:t>Happy to sad vs. anger to numbness</a:t>
            </a:r>
          </a:p>
          <a:p>
            <a:pPr lvl="2"/>
            <a:r>
              <a:rPr lang="en-US" dirty="0" smtClean="0"/>
              <a:t>Numbness to dissociated vs. euphoria to numbness</a:t>
            </a:r>
          </a:p>
          <a:p>
            <a:r>
              <a:rPr lang="en-US" dirty="0" smtClean="0"/>
              <a:t>Rigidity &amp; inflexibility</a:t>
            </a:r>
          </a:p>
          <a:p>
            <a:r>
              <a:rPr lang="en-US" dirty="0" smtClean="0"/>
              <a:t>Compulsive acting out</a:t>
            </a:r>
          </a:p>
          <a:p>
            <a:r>
              <a:rPr lang="en-US" dirty="0" smtClean="0"/>
              <a:t>Telling half-truths and lies to cover-up acting out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Level 2 of Addiction (cont)</a:t>
            </a:r>
          </a:p>
        </p:txBody>
      </p:sp>
      <p:sp>
        <p:nvSpPr>
          <p:cNvPr id="26627" name="Content Placeholder 2"/>
          <p:cNvSpPr>
            <a:spLocks noGrp="1"/>
          </p:cNvSpPr>
          <p:nvPr>
            <p:ph idx="1"/>
          </p:nvPr>
        </p:nvSpPr>
        <p:spPr/>
        <p:txBody>
          <a:bodyPr/>
          <a:lstStyle/>
          <a:p>
            <a:r>
              <a:rPr lang="en-US" dirty="0" smtClean="0"/>
              <a:t>Sex with self after marriage (decreased desires)</a:t>
            </a:r>
          </a:p>
          <a:p>
            <a:pPr lvl="1"/>
            <a:r>
              <a:rPr lang="en-US" dirty="0" smtClean="0"/>
              <a:t>Sexual “anorexia” indifference”</a:t>
            </a:r>
          </a:p>
          <a:p>
            <a:endParaRPr lang="en-US" dirty="0" smtClean="0"/>
          </a:p>
          <a:p>
            <a:r>
              <a:rPr lang="en-US" dirty="0" smtClean="0"/>
              <a:t>Very few or no male friendships</a:t>
            </a:r>
          </a:p>
          <a:p>
            <a:endParaRPr lang="en-US" dirty="0" smtClean="0"/>
          </a:p>
          <a:p>
            <a:r>
              <a:rPr lang="en-US" dirty="0" smtClean="0"/>
              <a:t>Spending 10% or more of income on stimulants (cyber porn, phone porn)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Level 3 of Addiction</a:t>
            </a:r>
          </a:p>
        </p:txBody>
      </p:sp>
      <p:sp>
        <p:nvSpPr>
          <p:cNvPr id="27651" name="Content Placeholder 2"/>
          <p:cNvSpPr>
            <a:spLocks noGrp="1"/>
          </p:cNvSpPr>
          <p:nvPr>
            <p:ph idx="1"/>
          </p:nvPr>
        </p:nvSpPr>
        <p:spPr/>
        <p:txBody>
          <a:bodyPr/>
          <a:lstStyle/>
          <a:p>
            <a:r>
              <a:rPr lang="en-US" dirty="0" smtClean="0"/>
              <a:t>Compulsive (Uncontrolled) “Cyber Porn”  use</a:t>
            </a:r>
          </a:p>
          <a:p>
            <a:pPr lvl="1"/>
            <a:r>
              <a:rPr lang="en-US" dirty="0" smtClean="0"/>
              <a:t>Chat Room visits online at work or after bedtime</a:t>
            </a:r>
          </a:p>
          <a:p>
            <a:pPr lvl="1"/>
            <a:r>
              <a:rPr lang="en-US" dirty="0" smtClean="0"/>
              <a:t>Rendezvous-meetings via chat room &amp; email</a:t>
            </a:r>
          </a:p>
          <a:p>
            <a:pPr lvl="1"/>
            <a:r>
              <a:rPr lang="en-US" dirty="0" smtClean="0"/>
              <a:t>Sex for hire experiences: Strip Clubs, Prostitution</a:t>
            </a:r>
          </a:p>
          <a:p>
            <a:pPr lvl="1"/>
            <a:endParaRPr lang="en-US" dirty="0" smtClean="0"/>
          </a:p>
          <a:p>
            <a:r>
              <a:rPr lang="en-US" dirty="0" smtClean="0"/>
              <a:t>Compulsive (Ritualistic) “Tele-Porn” use</a:t>
            </a:r>
          </a:p>
          <a:p>
            <a:pPr lvl="1"/>
            <a:r>
              <a:rPr lang="en-US" dirty="0" smtClean="0"/>
              <a:t>Astoundingly high phone bills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Level 3 of Addiction</a:t>
            </a:r>
          </a:p>
        </p:txBody>
      </p:sp>
      <p:sp>
        <p:nvSpPr>
          <p:cNvPr id="28675" name="Content Placeholder 2"/>
          <p:cNvSpPr>
            <a:spLocks noGrp="1"/>
          </p:cNvSpPr>
          <p:nvPr>
            <p:ph idx="1"/>
          </p:nvPr>
        </p:nvSpPr>
        <p:spPr/>
        <p:txBody>
          <a:bodyPr/>
          <a:lstStyle/>
          <a:p>
            <a:r>
              <a:rPr lang="en-US" dirty="0" smtClean="0"/>
              <a:t>Unexplained hotel bills, condoms, wigs &amp; underwear found in storage or trunk of car</a:t>
            </a:r>
          </a:p>
          <a:p>
            <a:endParaRPr lang="en-US" dirty="0" smtClean="0"/>
          </a:p>
          <a:p>
            <a:r>
              <a:rPr lang="en-US" dirty="0" smtClean="0"/>
              <a:t>Loss of job due to acting out in office</a:t>
            </a:r>
          </a:p>
          <a:p>
            <a:endParaRPr lang="en-US" dirty="0" smtClean="0"/>
          </a:p>
          <a:p>
            <a:r>
              <a:rPr lang="en-US" dirty="0" smtClean="0"/>
              <a:t>Financial-legal problems: Bankruptcy</a:t>
            </a:r>
          </a:p>
          <a:p>
            <a:pPr>
              <a:buFont typeface="Arial" pitchFamily="34" charset="0"/>
              <a:buNone/>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Addictions Tend to Travel Together</a:t>
            </a:r>
          </a:p>
        </p:txBody>
      </p:sp>
      <p:sp>
        <p:nvSpPr>
          <p:cNvPr id="29699" name="Content Placeholder 2"/>
          <p:cNvSpPr>
            <a:spLocks noGrp="1"/>
          </p:cNvSpPr>
          <p:nvPr>
            <p:ph idx="1"/>
          </p:nvPr>
        </p:nvSpPr>
        <p:spPr/>
        <p:txBody>
          <a:bodyPr/>
          <a:lstStyle/>
          <a:p>
            <a:r>
              <a:rPr lang="en-US" sz="4800" dirty="0" smtClean="0"/>
              <a:t>Chemical Dependency (42%)</a:t>
            </a:r>
          </a:p>
          <a:p>
            <a:r>
              <a:rPr lang="en-US" sz="4800" dirty="0" smtClean="0"/>
              <a:t>Eating Disorders (38%)</a:t>
            </a:r>
          </a:p>
          <a:p>
            <a:r>
              <a:rPr lang="en-US" sz="4800" dirty="0" smtClean="0"/>
              <a:t>Compulsive Working (28%)</a:t>
            </a:r>
          </a:p>
          <a:p>
            <a:r>
              <a:rPr lang="en-US" sz="4800" dirty="0" smtClean="0"/>
              <a:t>Compulsive Spending (26%) </a:t>
            </a:r>
          </a:p>
          <a:p>
            <a:r>
              <a:rPr lang="en-US" sz="4800" dirty="0" smtClean="0"/>
              <a:t>Compulsive Gambling (5%)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Why Sexual Addiction?</a:t>
            </a:r>
          </a:p>
        </p:txBody>
      </p:sp>
      <p:sp>
        <p:nvSpPr>
          <p:cNvPr id="30723" name="Content Placeholder 2"/>
          <p:cNvSpPr>
            <a:spLocks noGrp="1"/>
          </p:cNvSpPr>
          <p:nvPr>
            <p:ph idx="1"/>
          </p:nvPr>
        </p:nvSpPr>
        <p:spPr/>
        <p:txBody>
          <a:bodyPr/>
          <a:lstStyle/>
          <a:p>
            <a:pPr algn="ctr">
              <a:buFont typeface="Arial" pitchFamily="34" charset="0"/>
              <a:buNone/>
            </a:pPr>
            <a:r>
              <a:rPr lang="en-US" dirty="0" smtClean="0"/>
              <a:t>Needs for </a:t>
            </a:r>
            <a:r>
              <a:rPr lang="en-US" u="sng" dirty="0" smtClean="0"/>
              <a:t>Arousal</a:t>
            </a:r>
          </a:p>
          <a:p>
            <a:pPr algn="ctr">
              <a:buFont typeface="Arial" pitchFamily="34" charset="0"/>
              <a:buNone/>
            </a:pPr>
            <a:r>
              <a:rPr lang="en-US" i="1" dirty="0" smtClean="0"/>
              <a:t>Life is Boring</a:t>
            </a:r>
          </a:p>
          <a:p>
            <a:r>
              <a:rPr lang="en-US" dirty="0" smtClean="0"/>
              <a:t>Gambling</a:t>
            </a:r>
          </a:p>
          <a:p>
            <a:r>
              <a:rPr lang="en-US" dirty="0" smtClean="0"/>
              <a:t>Sex</a:t>
            </a:r>
          </a:p>
          <a:p>
            <a:r>
              <a:rPr lang="en-US" dirty="0" smtClean="0"/>
              <a:t>Stimulant Drugs</a:t>
            </a:r>
          </a:p>
          <a:p>
            <a:r>
              <a:rPr lang="en-US" dirty="0" smtClean="0"/>
              <a:t>High-Risk Behaviors</a:t>
            </a:r>
          </a:p>
        </p:txBody>
      </p:sp>
      <p:pic>
        <p:nvPicPr>
          <p:cNvPr id="30724" name="Picture 5" descr="j043868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200" y="3657600"/>
            <a:ext cx="29718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covenant</a:t>
            </a:r>
            <a:endParaRPr lang="en-US" dirty="0"/>
          </a:p>
        </p:txBody>
      </p:sp>
      <p:sp>
        <p:nvSpPr>
          <p:cNvPr id="3" name="Content Placeholder 2"/>
          <p:cNvSpPr>
            <a:spLocks noGrp="1"/>
          </p:cNvSpPr>
          <p:nvPr>
            <p:ph idx="1"/>
          </p:nvPr>
        </p:nvSpPr>
        <p:spPr/>
        <p:txBody>
          <a:bodyPr/>
          <a:lstStyle/>
          <a:p>
            <a:pPr marL="0" indent="0">
              <a:buNone/>
            </a:pPr>
            <a:r>
              <a:rPr lang="en-US" dirty="0" smtClean="0"/>
              <a:t>Job 31:1-4 – “I have made a covenant  with my eyes not to look upon a maiden.”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37183" y="3276600"/>
            <a:ext cx="3810000" cy="2857500"/>
          </a:xfrm>
          <a:prstGeom prst="rect">
            <a:avLst/>
          </a:prstGeom>
        </p:spPr>
      </p:pic>
    </p:spTree>
    <p:extLst>
      <p:ext uri="{BB962C8B-B14F-4D97-AF65-F5344CB8AC3E}">
        <p14:creationId xmlns:p14="http://schemas.microsoft.com/office/powerpoint/2010/main" xmlns="" val="3826638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Why Sexual Addiction?</a:t>
            </a:r>
          </a:p>
        </p:txBody>
      </p:sp>
      <p:sp>
        <p:nvSpPr>
          <p:cNvPr id="31747" name="Content Placeholder 2"/>
          <p:cNvSpPr>
            <a:spLocks noGrp="1"/>
          </p:cNvSpPr>
          <p:nvPr>
            <p:ph idx="1"/>
          </p:nvPr>
        </p:nvSpPr>
        <p:spPr/>
        <p:txBody>
          <a:bodyPr/>
          <a:lstStyle/>
          <a:p>
            <a:pPr algn="ctr">
              <a:buFont typeface="Arial" pitchFamily="34" charset="0"/>
              <a:buNone/>
            </a:pPr>
            <a:r>
              <a:rPr lang="en-US" dirty="0" smtClean="0"/>
              <a:t>Needs for </a:t>
            </a:r>
            <a:r>
              <a:rPr lang="en-US" u="sng" dirty="0" smtClean="0"/>
              <a:t>Satiation</a:t>
            </a:r>
          </a:p>
          <a:p>
            <a:pPr algn="ctr">
              <a:buFont typeface="Arial" pitchFamily="34" charset="0"/>
              <a:buNone/>
            </a:pPr>
            <a:r>
              <a:rPr lang="en-US" i="1" dirty="0" smtClean="0"/>
              <a:t>Life is Not Satisfying-Unhappy</a:t>
            </a:r>
          </a:p>
          <a:p>
            <a:r>
              <a:rPr lang="en-US" dirty="0" smtClean="0"/>
              <a:t>Sex</a:t>
            </a:r>
          </a:p>
          <a:p>
            <a:r>
              <a:rPr lang="en-US" dirty="0" smtClean="0"/>
              <a:t>Over-Eating (Bulimia-Binging)</a:t>
            </a:r>
          </a:p>
          <a:p>
            <a:r>
              <a:rPr lang="en-US" dirty="0" smtClean="0"/>
              <a:t>Depressant Drugs (Marijuana)</a:t>
            </a:r>
          </a:p>
          <a:p>
            <a:r>
              <a:rPr lang="en-US" dirty="0" smtClean="0"/>
              <a:t>Narcotic Drugs (Anesthetic effect)</a:t>
            </a:r>
          </a:p>
          <a:p>
            <a:r>
              <a:rPr lang="en-US" dirty="0" smtClean="0"/>
              <a:t>Alcohol</a:t>
            </a:r>
          </a:p>
          <a:p>
            <a:endParaRPr lang="en-US" i="1" dirty="0" smtClean="0"/>
          </a:p>
        </p:txBody>
      </p:sp>
      <p:pic>
        <p:nvPicPr>
          <p:cNvPr id="31748" name="Picture 5" descr="j043485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3048000"/>
            <a:ext cx="17145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Why Sexual Addiction?</a:t>
            </a:r>
          </a:p>
        </p:txBody>
      </p:sp>
      <p:sp>
        <p:nvSpPr>
          <p:cNvPr id="32771" name="Content Placeholder 2"/>
          <p:cNvSpPr>
            <a:spLocks noGrp="1"/>
          </p:cNvSpPr>
          <p:nvPr>
            <p:ph idx="1"/>
          </p:nvPr>
        </p:nvSpPr>
        <p:spPr/>
        <p:txBody>
          <a:bodyPr/>
          <a:lstStyle/>
          <a:p>
            <a:pPr algn="ctr">
              <a:buFont typeface="Arial" pitchFamily="34" charset="0"/>
              <a:buNone/>
            </a:pPr>
            <a:r>
              <a:rPr lang="en-US" dirty="0" smtClean="0"/>
              <a:t>Needs for </a:t>
            </a:r>
            <a:r>
              <a:rPr lang="en-US" u="sng" dirty="0" smtClean="0"/>
              <a:t>Fantasy</a:t>
            </a:r>
          </a:p>
          <a:p>
            <a:pPr algn="ctr">
              <a:buFont typeface="Arial" pitchFamily="34" charset="0"/>
              <a:buNone/>
            </a:pPr>
            <a:r>
              <a:rPr lang="en-US" dirty="0" smtClean="0"/>
              <a:t>Reality is too Hard: Need a Quick Escape</a:t>
            </a:r>
          </a:p>
          <a:p>
            <a:r>
              <a:rPr lang="en-US" dirty="0" smtClean="0"/>
              <a:t>Voyeuristic Sex: Intelligent fantasy &amp; Routine</a:t>
            </a:r>
          </a:p>
          <a:p>
            <a:r>
              <a:rPr lang="en-US" dirty="0" smtClean="0"/>
              <a:t>Psychedelic Drugs: LSD</a:t>
            </a:r>
          </a:p>
          <a:p>
            <a:r>
              <a:rPr lang="en-US" dirty="0" smtClean="0"/>
              <a:t>Marijuana</a:t>
            </a:r>
          </a:p>
          <a:p>
            <a:r>
              <a:rPr lang="en-US" dirty="0" smtClean="0"/>
              <a:t>Mystic/Artistic</a:t>
            </a:r>
          </a:p>
          <a:p>
            <a:r>
              <a:rPr lang="en-US" dirty="0" smtClean="0"/>
              <a:t>Preoccupation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1554162"/>
          </a:xfrm>
        </p:spPr>
        <p:txBody>
          <a:bodyPr/>
          <a:lstStyle/>
          <a:p>
            <a:pPr eaLnBrk="1" hangingPunct="1"/>
            <a:r>
              <a:rPr lang="en-US" dirty="0" smtClean="0">
                <a:solidFill>
                  <a:schemeClr val="bg1"/>
                </a:solidFill>
              </a:rPr>
              <a:t>The Addiction</a:t>
            </a:r>
            <a:r>
              <a:rPr lang="en-US" sz="2000" dirty="0" smtClean="0"/>
              <a:t/>
            </a:r>
            <a:br>
              <a:rPr lang="en-US" sz="2000" dirty="0" smtClean="0"/>
            </a:br>
            <a:r>
              <a:rPr lang="en-US" sz="2000" dirty="0" smtClean="0"/>
              <a:t>(Modified from Patrick Carnes, Ph.D. &amp; Steven Arterburn, M.S.)</a:t>
            </a:r>
            <a:endParaRPr lang="en-US" dirty="0" smtClean="0"/>
          </a:p>
        </p:txBody>
      </p:sp>
      <p:graphicFrame>
        <p:nvGraphicFramePr>
          <p:cNvPr id="6" name="Content Placeholder 5"/>
          <p:cNvGraphicFramePr>
            <a:graphicFrameLocks noGrp="1"/>
          </p:cNvGraphicFramePr>
          <p:nvPr>
            <p:ph idx="1"/>
          </p:nvPr>
        </p:nvGraphicFramePr>
        <p:xfrm>
          <a:off x="457200" y="1981200"/>
          <a:ext cx="8305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1554162"/>
          </a:xfrm>
        </p:spPr>
        <p:txBody>
          <a:bodyPr/>
          <a:lstStyle/>
          <a:p>
            <a:pPr eaLnBrk="1" hangingPunct="1"/>
            <a:r>
              <a:rPr lang="en-US" dirty="0" smtClean="0">
                <a:solidFill>
                  <a:schemeClr val="bg1"/>
                </a:solidFill>
              </a:rPr>
              <a:t>The Addiction</a:t>
            </a:r>
            <a:r>
              <a:rPr lang="en-US" dirty="0" smtClean="0"/>
              <a:t/>
            </a:r>
            <a:br>
              <a:rPr lang="en-US" dirty="0" smtClean="0"/>
            </a:br>
            <a:r>
              <a:rPr lang="en-US" sz="2200" dirty="0" smtClean="0"/>
              <a:t>(Modified from Patrick Carnes, Ph.D. &amp; Steven Arterburn, M.S.)</a:t>
            </a:r>
          </a:p>
        </p:txBody>
      </p:sp>
      <p:graphicFrame>
        <p:nvGraphicFramePr>
          <p:cNvPr id="4" name="Content Placeholder 3"/>
          <p:cNvGraphicFramePr>
            <a:graphicFrameLocks noGrp="1"/>
          </p:cNvGraphicFramePr>
          <p:nvPr>
            <p:ph idx="1"/>
          </p:nvPr>
        </p:nvGraphicFramePr>
        <p:xfrm>
          <a:off x="457200" y="1981200"/>
          <a:ext cx="82296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820"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943600" y="4800600"/>
            <a:ext cx="25908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228600"/>
            <a:ext cx="8229600" cy="1600200"/>
          </a:xfrm>
        </p:spPr>
        <p:txBody>
          <a:bodyPr/>
          <a:lstStyle/>
          <a:p>
            <a:pPr eaLnBrk="1" hangingPunct="1"/>
            <a:r>
              <a:rPr lang="en-US" dirty="0" smtClean="0">
                <a:solidFill>
                  <a:schemeClr val="bg1"/>
                </a:solidFill>
              </a:rPr>
              <a:t>The Addiction</a:t>
            </a:r>
            <a:r>
              <a:rPr lang="en-US" dirty="0" smtClean="0"/>
              <a:t/>
            </a:r>
            <a:br>
              <a:rPr lang="en-US" dirty="0" smtClean="0"/>
            </a:br>
            <a:r>
              <a:rPr lang="en-US" sz="2200" dirty="0" smtClean="0"/>
              <a:t>(Modified from Patrick Carnes, Ph.D. &amp; Steven Arterburn, M.S.)</a:t>
            </a:r>
          </a:p>
        </p:txBody>
      </p:sp>
      <p:graphicFrame>
        <p:nvGraphicFramePr>
          <p:cNvPr id="5" name="Content Placeholder 4"/>
          <p:cNvGraphicFramePr>
            <a:graphicFrameLocks noGrp="1"/>
          </p:cNvGraphicFramePr>
          <p:nvPr>
            <p:ph idx="1"/>
          </p:nvPr>
        </p:nvGraphicFramePr>
        <p:xfrm>
          <a:off x="457200" y="2057400"/>
          <a:ext cx="8229600"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304800"/>
            <a:ext cx="8229600" cy="1524000"/>
          </a:xfrm>
        </p:spPr>
        <p:txBody>
          <a:bodyPr/>
          <a:lstStyle/>
          <a:p>
            <a:pPr eaLnBrk="1" hangingPunct="1"/>
            <a:r>
              <a:rPr lang="en-US" dirty="0" smtClean="0">
                <a:solidFill>
                  <a:schemeClr val="bg1"/>
                </a:solidFill>
              </a:rPr>
              <a:t>The Addiction</a:t>
            </a:r>
            <a:r>
              <a:rPr lang="en-US" dirty="0" smtClean="0"/>
              <a:t/>
            </a:r>
            <a:br>
              <a:rPr lang="en-US" dirty="0" smtClean="0"/>
            </a:br>
            <a:r>
              <a:rPr lang="en-US" sz="2200" dirty="0" smtClean="0"/>
              <a:t>(Modified from Patrick Carnes, Ph.D. &amp; Steven Arterburn, M.S.)</a:t>
            </a:r>
          </a:p>
        </p:txBody>
      </p:sp>
      <p:graphicFrame>
        <p:nvGraphicFramePr>
          <p:cNvPr id="4" name="Content Placeholder 3"/>
          <p:cNvGraphicFramePr>
            <a:graphicFrameLocks noGrp="1"/>
          </p:cNvGraphicFramePr>
          <p:nvPr>
            <p:ph idx="1"/>
          </p:nvPr>
        </p:nvGraphicFramePr>
        <p:xfrm>
          <a:off x="457200" y="1752600"/>
          <a:ext cx="8229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rved Right Arrow 5"/>
          <p:cNvSpPr/>
          <p:nvPr/>
        </p:nvSpPr>
        <p:spPr>
          <a:xfrm>
            <a:off x="2819400" y="5410200"/>
            <a:ext cx="1676400" cy="1216025"/>
          </a:xfrm>
          <a:prstGeom prst="curvedRightArrow">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Left Arrow 6"/>
          <p:cNvSpPr/>
          <p:nvPr/>
        </p:nvSpPr>
        <p:spPr>
          <a:xfrm>
            <a:off x="4572000" y="5410200"/>
            <a:ext cx="1676400" cy="1216025"/>
          </a:xfrm>
          <a:prstGeom prst="curvedLeftArrow">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868362"/>
          </a:xfrm>
        </p:spPr>
        <p:txBody>
          <a:bodyPr/>
          <a:lstStyle/>
          <a:p>
            <a:pPr eaLnBrk="1" hangingPunct="1"/>
            <a:r>
              <a:rPr lang="en-US" dirty="0" smtClean="0">
                <a:solidFill>
                  <a:schemeClr val="bg1"/>
                </a:solidFill>
                <a:latin typeface="Arial Black" pitchFamily="34" charset="0"/>
              </a:rPr>
              <a:t>Addiction Cycle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39048288"/>
              </p:ext>
            </p:extLst>
          </p:nvPr>
        </p:nvGraphicFramePr>
        <p:xfrm>
          <a:off x="609600" y="990600"/>
          <a:ext cx="8191500" cy="553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3810000" y="2057400"/>
            <a:ext cx="2057400" cy="33528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893" name="TextBox 5"/>
          <p:cNvSpPr txBox="1">
            <a:spLocks noChangeArrowheads="1"/>
          </p:cNvSpPr>
          <p:nvPr/>
        </p:nvSpPr>
        <p:spPr bwMode="auto">
          <a:xfrm>
            <a:off x="3657600" y="3581400"/>
            <a:ext cx="1752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a:solidFill>
                  <a:srgbClr val="000000"/>
                </a:solidFill>
                <a:latin typeface="Calibri" pitchFamily="34" charset="0"/>
              </a:rPr>
              <a:t>Addiction Cycle</a:t>
            </a:r>
          </a:p>
        </p:txBody>
      </p:sp>
      <p:sp>
        <p:nvSpPr>
          <p:cNvPr id="2" name="TextBox 1"/>
          <p:cNvSpPr txBox="1"/>
          <p:nvPr/>
        </p:nvSpPr>
        <p:spPr>
          <a:xfrm>
            <a:off x="304800" y="1600200"/>
            <a:ext cx="1905000" cy="2308324"/>
          </a:xfrm>
          <a:prstGeom prst="rect">
            <a:avLst/>
          </a:prstGeom>
          <a:noFill/>
        </p:spPr>
        <p:txBody>
          <a:bodyPr wrap="square" rtlCol="0">
            <a:spAutoFit/>
          </a:bodyPr>
          <a:lstStyle/>
          <a:p>
            <a:r>
              <a:rPr lang="en-US" sz="3600" dirty="0" smtClean="0"/>
              <a:t>Where is the cycle broken?</a:t>
            </a:r>
            <a:endParaRPr lang="en-US" sz="3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smtClean="0"/>
              <a:t>Breaking the Pornography- Sex with Self Cycle</a:t>
            </a:r>
            <a:endParaRPr lang="en-US" dirty="0"/>
          </a:p>
        </p:txBody>
      </p:sp>
      <p:sp>
        <p:nvSpPr>
          <p:cNvPr id="3" name="Content Placeholder 2"/>
          <p:cNvSpPr>
            <a:spLocks noGrp="1"/>
          </p:cNvSpPr>
          <p:nvPr>
            <p:ph idx="1"/>
          </p:nvPr>
        </p:nvSpPr>
        <p:spPr/>
        <p:txBody>
          <a:bodyPr>
            <a:normAutofit fontScale="85000" lnSpcReduction="10000"/>
          </a:bodyPr>
          <a:lstStyle/>
          <a:p>
            <a:pPr>
              <a:buFont typeface="Arial" charset="0"/>
              <a:buChar char="•"/>
              <a:defRPr/>
            </a:pPr>
            <a:r>
              <a:rPr lang="en-US" dirty="0" smtClean="0"/>
              <a:t>Come to your own assistance-You are responsible to get help. You are not likely to do it on your own!</a:t>
            </a:r>
            <a:endParaRPr lang="en-US" dirty="0"/>
          </a:p>
          <a:p>
            <a:pPr>
              <a:buFont typeface="Arial" charset="0"/>
              <a:buChar char="•"/>
              <a:defRPr/>
            </a:pPr>
            <a:r>
              <a:rPr lang="en-US" dirty="0" smtClean="0"/>
              <a:t>Get help</a:t>
            </a:r>
          </a:p>
          <a:p>
            <a:pPr lvl="1">
              <a:buFont typeface="Arial" charset="0"/>
              <a:buChar char="–"/>
              <a:defRPr/>
            </a:pPr>
            <a:r>
              <a:rPr lang="en-US" dirty="0" smtClean="0"/>
              <a:t>Confess and trust brothers/sisters/elders/church leaders to keep you accountable</a:t>
            </a:r>
          </a:p>
          <a:p>
            <a:pPr lvl="1">
              <a:buFont typeface="Arial" charset="0"/>
              <a:buChar char="–"/>
              <a:defRPr/>
            </a:pPr>
            <a:r>
              <a:rPr lang="en-US" dirty="0" smtClean="0"/>
              <a:t>Enter a treatment program/12 step, live-in program </a:t>
            </a:r>
          </a:p>
          <a:p>
            <a:pPr lvl="1">
              <a:buFont typeface="Arial" charset="0"/>
              <a:buChar char="–"/>
              <a:defRPr/>
            </a:pPr>
            <a:r>
              <a:rPr lang="en-US" dirty="0" smtClean="0"/>
              <a:t>Be honest with yourself and be ready to address painful issues</a:t>
            </a:r>
          </a:p>
          <a:p>
            <a:pPr>
              <a:buFont typeface="Arial" charset="0"/>
              <a:buChar char="•"/>
              <a:defRPr/>
            </a:pPr>
            <a:r>
              <a:rPr lang="en-US" dirty="0" smtClean="0"/>
              <a:t>Therapy and accountability programs simultaneously produce higher success rates</a:t>
            </a:r>
          </a:p>
          <a:p>
            <a:pPr>
              <a:buFont typeface="Arial" charset="0"/>
              <a:buChar char="•"/>
              <a:defRPr/>
            </a:pPr>
            <a:r>
              <a:rPr lang="en-US" dirty="0" smtClean="0"/>
              <a:t>Confront the issue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r>
              <a:rPr lang="en-US" dirty="0" smtClean="0"/>
              <a:t>Breaking the Pornography-Sex with Self Cycle</a:t>
            </a:r>
          </a:p>
        </p:txBody>
      </p:sp>
      <p:sp>
        <p:nvSpPr>
          <p:cNvPr id="39939" name="Content Placeholder 2"/>
          <p:cNvSpPr>
            <a:spLocks noGrp="1"/>
          </p:cNvSpPr>
          <p:nvPr>
            <p:ph idx="1"/>
          </p:nvPr>
        </p:nvSpPr>
        <p:spPr/>
        <p:txBody>
          <a:bodyPr/>
          <a:lstStyle/>
          <a:p>
            <a:r>
              <a:rPr lang="en-US" dirty="0" smtClean="0"/>
              <a:t>Necessary Changes</a:t>
            </a:r>
          </a:p>
          <a:p>
            <a:pPr lvl="1"/>
            <a:r>
              <a:rPr lang="en-US" dirty="0" smtClean="0"/>
              <a:t>Beliefs about sex, intimacy and family</a:t>
            </a:r>
          </a:p>
          <a:p>
            <a:pPr lvl="1"/>
            <a:r>
              <a:rPr lang="en-US" dirty="0" smtClean="0"/>
              <a:t>Beliefs about addiction</a:t>
            </a:r>
          </a:p>
          <a:p>
            <a:pPr lvl="1"/>
            <a:r>
              <a:rPr lang="en-US" dirty="0" smtClean="0"/>
              <a:t>Core beliefs about self and relationships</a:t>
            </a:r>
          </a:p>
          <a:p>
            <a:pPr lvl="1"/>
            <a:r>
              <a:rPr lang="en-US" dirty="0" smtClean="0"/>
              <a:t>Coming to terms with pain in your past</a:t>
            </a:r>
          </a:p>
          <a:p>
            <a:pPr lvl="1"/>
            <a:r>
              <a:rPr lang="en-US" dirty="0" smtClean="0"/>
              <a:t>Learning to grieve losses in life</a:t>
            </a:r>
          </a:p>
          <a:p>
            <a:pPr lvl="1"/>
            <a:r>
              <a:rPr lang="en-US" dirty="0" smtClean="0"/>
              <a:t>Determination to change</a:t>
            </a:r>
          </a:p>
          <a:p>
            <a:pPr lvl="1"/>
            <a:r>
              <a:rPr lang="en-US" dirty="0" smtClean="0"/>
              <a:t>A new love and respect for self</a:t>
            </a:r>
          </a:p>
          <a:p>
            <a:pPr lvl="1"/>
            <a:r>
              <a:rPr lang="en-US" dirty="0" smtClean="0"/>
              <a:t>Maladaptive Roles the family has adopted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Warm-Up Observations</a:t>
            </a:r>
          </a:p>
        </p:txBody>
      </p:sp>
      <p:sp>
        <p:nvSpPr>
          <p:cNvPr id="40963" name="Content Placeholder 2"/>
          <p:cNvSpPr>
            <a:spLocks noGrp="1"/>
          </p:cNvSpPr>
          <p:nvPr>
            <p:ph idx="1"/>
          </p:nvPr>
        </p:nvSpPr>
        <p:spPr/>
        <p:txBody>
          <a:bodyPr/>
          <a:lstStyle/>
          <a:p>
            <a:r>
              <a:rPr lang="en-US" dirty="0" smtClean="0"/>
              <a:t>Pornography has a damaging effect on the user, their human relationships and society, and relationships with God</a:t>
            </a:r>
          </a:p>
          <a:p>
            <a:endParaRPr lang="en-US" dirty="0" smtClean="0"/>
          </a:p>
          <a:p>
            <a:r>
              <a:rPr lang="en-US" dirty="0" smtClean="0"/>
              <a:t>Pornography and Sex with Self are difficult to stop because they are driven by pain and the ambivalence of participant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fontScale="90000"/>
          </a:bodyPr>
          <a:lstStyle/>
          <a:p>
            <a:pPr algn="l">
              <a:defRPr/>
            </a:pPr>
            <a:r>
              <a:rPr lang="en-US" dirty="0" smtClean="0"/>
              <a:t>10 Types of internet Related </a:t>
            </a:r>
            <a:br>
              <a:rPr lang="en-US" dirty="0" smtClean="0"/>
            </a:br>
            <a:r>
              <a:rPr lang="en-US" dirty="0" smtClean="0"/>
              <a:t>Sex Addicts </a:t>
            </a:r>
            <a:r>
              <a:rPr lang="en-US" sz="3100" dirty="0" smtClean="0"/>
              <a:t>(</a:t>
            </a:r>
            <a:r>
              <a:rPr lang="en-US" sz="3100" dirty="0"/>
              <a:t>A</a:t>
            </a:r>
            <a:r>
              <a:rPr lang="en-US" sz="3100" dirty="0" smtClean="0"/>
              <a:t>fter Patrick Carnes, Ph.D.)</a:t>
            </a:r>
            <a:endParaRPr lang="en-US" sz="3100" dirty="0"/>
          </a:p>
        </p:txBody>
      </p:sp>
      <p:sp>
        <p:nvSpPr>
          <p:cNvPr id="4099" name="Content Placeholder 4"/>
          <p:cNvSpPr>
            <a:spLocks noGrp="1"/>
          </p:cNvSpPr>
          <p:nvPr>
            <p:ph sz="half" idx="1"/>
          </p:nvPr>
        </p:nvSpPr>
        <p:spPr>
          <a:xfrm>
            <a:off x="228600" y="1600200"/>
            <a:ext cx="3352800" cy="4525963"/>
          </a:xfrm>
        </p:spPr>
        <p:txBody>
          <a:bodyPr/>
          <a:lstStyle/>
          <a:p>
            <a:r>
              <a:rPr lang="en-US" sz="3600" dirty="0" smtClean="0"/>
              <a:t>Fantasy Sex</a:t>
            </a:r>
          </a:p>
          <a:p>
            <a:r>
              <a:rPr lang="en-US" sz="3600" dirty="0" smtClean="0"/>
              <a:t>Seductive Role Sex</a:t>
            </a:r>
          </a:p>
          <a:p>
            <a:r>
              <a:rPr lang="en-US" sz="3600" dirty="0" smtClean="0"/>
              <a:t>Voyeuristic Sex</a:t>
            </a:r>
          </a:p>
          <a:p>
            <a:r>
              <a:rPr lang="en-US" sz="3600" dirty="0" smtClean="0"/>
              <a:t>Intrusive Sex</a:t>
            </a:r>
          </a:p>
          <a:p>
            <a:r>
              <a:rPr lang="en-US" sz="3600" dirty="0" smtClean="0"/>
              <a:t>Exhibitionism</a:t>
            </a:r>
          </a:p>
        </p:txBody>
      </p:sp>
      <p:sp>
        <p:nvSpPr>
          <p:cNvPr id="4100" name="Content Placeholder 5"/>
          <p:cNvSpPr>
            <a:spLocks noGrp="1"/>
          </p:cNvSpPr>
          <p:nvPr>
            <p:ph sz="half" idx="2"/>
          </p:nvPr>
        </p:nvSpPr>
        <p:spPr>
          <a:xfrm>
            <a:off x="3657600" y="1600200"/>
            <a:ext cx="4038600" cy="4525963"/>
          </a:xfrm>
        </p:spPr>
        <p:txBody>
          <a:bodyPr/>
          <a:lstStyle/>
          <a:p>
            <a:r>
              <a:rPr lang="en-US" sz="3600" dirty="0" smtClean="0"/>
              <a:t>Sex Trading</a:t>
            </a:r>
          </a:p>
          <a:p>
            <a:r>
              <a:rPr lang="en-US" sz="3600" dirty="0" smtClean="0"/>
              <a:t>Anonymous Sex</a:t>
            </a:r>
          </a:p>
          <a:p>
            <a:r>
              <a:rPr lang="en-US" sz="3600" dirty="0" smtClean="0"/>
              <a:t>Paying For Sex (Prostitution)</a:t>
            </a:r>
          </a:p>
          <a:p>
            <a:r>
              <a:rPr lang="en-US" sz="3600" dirty="0" smtClean="0"/>
              <a:t>Pain Exchange</a:t>
            </a:r>
          </a:p>
          <a:p>
            <a:r>
              <a:rPr lang="en-US" sz="3600" dirty="0" smtClean="0"/>
              <a:t>Exploitive Sex</a:t>
            </a:r>
          </a:p>
        </p:txBody>
      </p:sp>
      <p:pic>
        <p:nvPicPr>
          <p:cNvPr id="4101" name="Picture 6" descr="j04018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0"/>
            <a:ext cx="160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l"/>
            <a:r>
              <a:rPr lang="en-US" dirty="0" smtClean="0"/>
              <a:t>Warm-Up Observations</a:t>
            </a:r>
          </a:p>
        </p:txBody>
      </p:sp>
      <p:sp>
        <p:nvSpPr>
          <p:cNvPr id="41987" name="Content Placeholder 2"/>
          <p:cNvSpPr>
            <a:spLocks noGrp="1"/>
          </p:cNvSpPr>
          <p:nvPr>
            <p:ph idx="1"/>
          </p:nvPr>
        </p:nvSpPr>
        <p:spPr/>
        <p:txBody>
          <a:bodyPr/>
          <a:lstStyle/>
          <a:p>
            <a:r>
              <a:rPr lang="en-US" dirty="0" smtClean="0"/>
              <a:t>The use of Pornography must increase in risk behavior in order to sustain pleasure, so the  compulsion takes on a life of its own.</a:t>
            </a:r>
          </a:p>
          <a:p>
            <a:r>
              <a:rPr lang="en-US" dirty="0" smtClean="0"/>
              <a:t>Addiction is a compromised life of fulfillment</a:t>
            </a:r>
          </a:p>
        </p:txBody>
      </p:sp>
      <p:pic>
        <p:nvPicPr>
          <p:cNvPr id="41988" name="Picture 5" descr="j04330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3962400"/>
            <a:ext cx="78486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t>Self-Help Group resources</a:t>
            </a:r>
          </a:p>
        </p:txBody>
      </p:sp>
      <p:sp>
        <p:nvSpPr>
          <p:cNvPr id="43011" name="Content Placeholder 2"/>
          <p:cNvSpPr>
            <a:spLocks noGrp="1"/>
          </p:cNvSpPr>
          <p:nvPr>
            <p:ph idx="1"/>
          </p:nvPr>
        </p:nvSpPr>
        <p:spPr/>
        <p:txBody>
          <a:bodyPr/>
          <a:lstStyle/>
          <a:p>
            <a:pPr algn="ctr">
              <a:buFont typeface="Arial" pitchFamily="34" charset="0"/>
              <a:buNone/>
            </a:pPr>
            <a:r>
              <a:rPr lang="en-US" dirty="0" smtClean="0"/>
              <a:t>SA: Sexaholics anonymous</a:t>
            </a:r>
          </a:p>
          <a:p>
            <a:pPr algn="ctr">
              <a:buFont typeface="Arial" pitchFamily="34" charset="0"/>
              <a:buNone/>
            </a:pPr>
            <a:r>
              <a:rPr lang="en-US" i="1" dirty="0" smtClean="0">
                <a:hlinkClick r:id="rId3"/>
              </a:rPr>
              <a:t>www.sa.org</a:t>
            </a:r>
            <a:r>
              <a:rPr lang="en-US" i="1" dirty="0" smtClean="0"/>
              <a:t>  (615) 331-6230</a:t>
            </a:r>
          </a:p>
          <a:p>
            <a:pPr algn="ctr">
              <a:buFont typeface="Arial" pitchFamily="34" charset="0"/>
              <a:buNone/>
            </a:pPr>
            <a:r>
              <a:rPr lang="en-US" i="1" dirty="0" smtClean="0"/>
              <a:t>SLAA: Sex Love Addicts Anonymous</a:t>
            </a:r>
          </a:p>
          <a:p>
            <a:pPr algn="ctr">
              <a:buFont typeface="Arial" pitchFamily="34" charset="0"/>
              <a:buNone/>
            </a:pPr>
            <a:r>
              <a:rPr lang="en-US" i="1" dirty="0" smtClean="0"/>
              <a:t>EA: Emotions Anonymous</a:t>
            </a:r>
          </a:p>
          <a:p>
            <a:pPr algn="ctr">
              <a:buFont typeface="Arial" pitchFamily="34" charset="0"/>
              <a:buNone/>
            </a:pPr>
            <a:r>
              <a:rPr lang="en-US" i="1" dirty="0" smtClean="0"/>
              <a:t>(510) 471-8894</a:t>
            </a:r>
          </a:p>
          <a:p>
            <a:pPr algn="ctr">
              <a:buFont typeface="Arial" pitchFamily="34" charset="0"/>
              <a:buNone/>
            </a:pPr>
            <a:r>
              <a:rPr lang="en-US" i="1" dirty="0" smtClean="0"/>
              <a:t>CODA: Codependents Anonymous</a:t>
            </a:r>
          </a:p>
          <a:p>
            <a:pPr algn="ctr">
              <a:buFont typeface="Arial" pitchFamily="34" charset="0"/>
              <a:buNone/>
            </a:pPr>
            <a:r>
              <a:rPr lang="en-US" i="1" dirty="0" smtClean="0"/>
              <a:t>(415) 905-6331</a:t>
            </a:r>
          </a:p>
          <a:p>
            <a:pPr algn="ctr">
              <a:buFont typeface="Arial" pitchFamily="34" charset="0"/>
              <a:buNone/>
            </a:pPr>
            <a:r>
              <a:rPr lang="en-US" i="1" dirty="0" smtClean="0"/>
              <a:t>WWW.ChristianMentalHealth.com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1066800"/>
          </a:xfrm>
        </p:spPr>
        <p:txBody>
          <a:bodyPr/>
          <a:lstStyle/>
          <a:p>
            <a:pPr eaLnBrk="1" hangingPunct="1"/>
            <a:r>
              <a:rPr lang="en-US" dirty="0" smtClean="0">
                <a:solidFill>
                  <a:schemeClr val="bg1"/>
                </a:solidFill>
                <a:latin typeface="Arial Black" pitchFamily="34" charset="0"/>
              </a:rPr>
              <a:t>Getting Help</a:t>
            </a:r>
          </a:p>
        </p:txBody>
      </p:sp>
      <p:sp>
        <p:nvSpPr>
          <p:cNvPr id="44035" name="Content Placeholder 6"/>
          <p:cNvSpPr>
            <a:spLocks noGrp="1"/>
          </p:cNvSpPr>
          <p:nvPr>
            <p:ph idx="1"/>
          </p:nvPr>
        </p:nvSpPr>
        <p:spPr>
          <a:xfrm>
            <a:off x="457200" y="1066800"/>
            <a:ext cx="8229600" cy="5486400"/>
          </a:xfrm>
        </p:spPr>
        <p:txBody>
          <a:bodyPr/>
          <a:lstStyle/>
          <a:p>
            <a:pPr eaLnBrk="1" hangingPunct="1"/>
            <a:r>
              <a:rPr lang="en-US" dirty="0" smtClean="0">
                <a:solidFill>
                  <a:schemeClr val="bg1"/>
                </a:solidFill>
              </a:rPr>
              <a:t>Sex and Love Addicts Anonymous </a:t>
            </a:r>
            <a:r>
              <a:rPr lang="en-US" dirty="0" smtClean="0"/>
              <a:t>(SLAA)</a:t>
            </a:r>
          </a:p>
          <a:p>
            <a:pPr lvl="1" eaLnBrk="1" hangingPunct="1">
              <a:buFont typeface="Arial" pitchFamily="34" charset="0"/>
              <a:buNone/>
            </a:pPr>
            <a:r>
              <a:rPr lang="en-US" sz="2000" dirty="0" smtClean="0"/>
              <a:t>P.O. Box 119, New Town Branch, Boston MA 02258    </a:t>
            </a:r>
            <a:r>
              <a:rPr lang="en-US" sz="2000" dirty="0" smtClean="0">
                <a:solidFill>
                  <a:schemeClr val="bg1"/>
                </a:solidFill>
              </a:rPr>
              <a:t>617-332-1954</a:t>
            </a:r>
          </a:p>
          <a:p>
            <a:pPr eaLnBrk="1" hangingPunct="1"/>
            <a:r>
              <a:rPr lang="en-US" dirty="0" smtClean="0">
                <a:solidFill>
                  <a:schemeClr val="bg1"/>
                </a:solidFill>
              </a:rPr>
              <a:t>Sex Addicts Anonymous</a:t>
            </a:r>
            <a:r>
              <a:rPr lang="en-US" dirty="0" smtClean="0"/>
              <a:t> (SAA)   SA.ORG</a:t>
            </a:r>
          </a:p>
          <a:p>
            <a:pPr lvl="1" eaLnBrk="1" hangingPunct="1">
              <a:buFont typeface="Arial" pitchFamily="34" charset="0"/>
              <a:buNone/>
            </a:pPr>
            <a:r>
              <a:rPr lang="en-US" sz="2000" dirty="0" smtClean="0"/>
              <a:t>P.O. Box 3038 Minneapolis, MN 55403    </a:t>
            </a:r>
            <a:r>
              <a:rPr lang="en-US" sz="2000" dirty="0" smtClean="0">
                <a:solidFill>
                  <a:schemeClr val="bg1"/>
                </a:solidFill>
              </a:rPr>
              <a:t>612-339-0217</a:t>
            </a:r>
          </a:p>
          <a:p>
            <a:pPr eaLnBrk="1" hangingPunct="1"/>
            <a:r>
              <a:rPr lang="en-US" dirty="0" smtClean="0">
                <a:solidFill>
                  <a:schemeClr val="bg1"/>
                </a:solidFill>
              </a:rPr>
              <a:t>Sexual Compulsives Anonymous</a:t>
            </a:r>
            <a:r>
              <a:rPr lang="en-US" dirty="0" smtClean="0"/>
              <a:t> (SCA)</a:t>
            </a:r>
          </a:p>
          <a:p>
            <a:pPr lvl="1" eaLnBrk="1" hangingPunct="1">
              <a:buFont typeface="Arial" pitchFamily="34" charset="0"/>
              <a:buNone/>
            </a:pPr>
            <a:r>
              <a:rPr lang="en-US" sz="2000" dirty="0" smtClean="0"/>
              <a:t>P.O. Box 1585, Old Chelsea Station, NY, NY 10011  </a:t>
            </a:r>
            <a:r>
              <a:rPr lang="en-US" sz="2000" dirty="0" smtClean="0">
                <a:solidFill>
                  <a:schemeClr val="bg1"/>
                </a:solidFill>
              </a:rPr>
              <a:t>212-439-1123</a:t>
            </a:r>
          </a:p>
          <a:p>
            <a:pPr eaLnBrk="1" hangingPunct="1"/>
            <a:r>
              <a:rPr lang="en-US" dirty="0" smtClean="0">
                <a:solidFill>
                  <a:schemeClr val="bg1"/>
                </a:solidFill>
              </a:rPr>
              <a:t>National Council on Sexual Addictions, INC</a:t>
            </a:r>
          </a:p>
          <a:p>
            <a:pPr lvl="1" eaLnBrk="1" hangingPunct="1">
              <a:buFont typeface="Arial" pitchFamily="34" charset="0"/>
              <a:buNone/>
            </a:pPr>
            <a:r>
              <a:rPr lang="en-US" sz="2000" dirty="0" smtClean="0"/>
              <a:t>P.O. Box 20249, Wickenburg, AZ 85358    </a:t>
            </a:r>
            <a:r>
              <a:rPr lang="en-US" sz="2000" dirty="0" smtClean="0">
                <a:solidFill>
                  <a:schemeClr val="bg1"/>
                </a:solidFill>
              </a:rPr>
              <a:t>602-684-7919</a:t>
            </a:r>
          </a:p>
          <a:p>
            <a:pPr eaLnBrk="1" hangingPunct="1"/>
            <a:r>
              <a:rPr lang="en-US" dirty="0" smtClean="0">
                <a:solidFill>
                  <a:schemeClr val="bg1"/>
                </a:solidFill>
              </a:rPr>
              <a:t>Sexaholics Anonymous </a:t>
            </a:r>
            <a:r>
              <a:rPr lang="en-US" dirty="0" smtClean="0"/>
              <a:t>(SA)</a:t>
            </a:r>
          </a:p>
          <a:p>
            <a:pPr lvl="1" eaLnBrk="1" hangingPunct="1">
              <a:buFont typeface="Arial" pitchFamily="34" charset="0"/>
              <a:buNone/>
            </a:pPr>
            <a:r>
              <a:rPr lang="en-US" sz="2000" dirty="0" smtClean="0"/>
              <a:t>P.O. Box 300 Simi Valley, CA 93062      </a:t>
            </a:r>
            <a:r>
              <a:rPr lang="en-US" sz="2000" dirty="0" smtClean="0">
                <a:solidFill>
                  <a:schemeClr val="bg1"/>
                </a:solidFill>
              </a:rPr>
              <a:t>805-581-3343</a:t>
            </a:r>
          </a:p>
          <a:p>
            <a:pPr eaLnBrk="1" hangingPunct="1"/>
            <a:r>
              <a:rPr lang="en-US" dirty="0" smtClean="0">
                <a:solidFill>
                  <a:schemeClr val="bg1"/>
                </a:solidFill>
              </a:rPr>
              <a:t>Emotions Anonymous (EA)   </a:t>
            </a:r>
            <a:r>
              <a:rPr lang="en-US" sz="2000" dirty="0" smtClean="0">
                <a:solidFill>
                  <a:schemeClr val="bg1"/>
                </a:solidFill>
              </a:rPr>
              <a:t>510-471-8864</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1295400"/>
          </a:xfrm>
        </p:spPr>
        <p:txBody>
          <a:bodyPr/>
          <a:lstStyle/>
          <a:p>
            <a:pPr eaLnBrk="1" hangingPunct="1"/>
            <a:r>
              <a:rPr lang="en-US" dirty="0" smtClean="0">
                <a:solidFill>
                  <a:schemeClr val="bg1"/>
                </a:solidFill>
                <a:latin typeface="Arial Black" pitchFamily="34" charset="0"/>
              </a:rPr>
              <a:t>God’s Views on Sex outside of Marriage (OT)</a:t>
            </a:r>
          </a:p>
        </p:txBody>
      </p:sp>
      <p:sp>
        <p:nvSpPr>
          <p:cNvPr id="44035" name="Content Placeholder 6"/>
          <p:cNvSpPr>
            <a:spLocks noGrp="1"/>
          </p:cNvSpPr>
          <p:nvPr>
            <p:ph idx="1"/>
          </p:nvPr>
        </p:nvSpPr>
        <p:spPr>
          <a:xfrm>
            <a:off x="457200" y="1371600"/>
            <a:ext cx="8229600" cy="5257800"/>
          </a:xfrm>
        </p:spPr>
        <p:txBody>
          <a:bodyPr/>
          <a:lstStyle/>
          <a:p>
            <a:pPr marL="0" indent="0" eaLnBrk="1" hangingPunct="1">
              <a:buNone/>
            </a:pPr>
            <a:r>
              <a:rPr lang="en-US" sz="2400" b="1" dirty="0" smtClean="0">
                <a:solidFill>
                  <a:schemeClr val="bg1"/>
                </a:solidFill>
              </a:rPr>
              <a:t>Death Penalty for:</a:t>
            </a:r>
          </a:p>
          <a:p>
            <a:pPr marL="0" indent="0" eaLnBrk="1" hangingPunct="1">
              <a:buNone/>
            </a:pPr>
            <a:r>
              <a:rPr lang="en-US" sz="2400" dirty="0" smtClean="0">
                <a:solidFill>
                  <a:schemeClr val="bg1"/>
                </a:solidFill>
              </a:rPr>
              <a:t>Incest: </a:t>
            </a:r>
            <a:r>
              <a:rPr lang="en-US" sz="2400" b="1" dirty="0" smtClean="0">
                <a:solidFill>
                  <a:schemeClr val="bg1"/>
                </a:solidFill>
              </a:rPr>
              <a:t>Lev. 18:1-18</a:t>
            </a:r>
          </a:p>
          <a:p>
            <a:pPr marL="0" indent="0" eaLnBrk="1" hangingPunct="1">
              <a:buNone/>
            </a:pPr>
            <a:r>
              <a:rPr lang="en-US" sz="2400" dirty="0" smtClean="0">
                <a:solidFill>
                  <a:schemeClr val="bg1"/>
                </a:solidFill>
              </a:rPr>
              <a:t>Adultery: </a:t>
            </a:r>
            <a:r>
              <a:rPr lang="en-US" sz="2400" b="1" dirty="0" smtClean="0">
                <a:solidFill>
                  <a:schemeClr val="bg1"/>
                </a:solidFill>
              </a:rPr>
              <a:t>Lev. 19-22</a:t>
            </a:r>
          </a:p>
          <a:p>
            <a:pPr marL="0" indent="0" eaLnBrk="1" hangingPunct="1">
              <a:buNone/>
            </a:pPr>
            <a:r>
              <a:rPr lang="en-US" sz="2400" dirty="0" smtClean="0">
                <a:solidFill>
                  <a:schemeClr val="bg1"/>
                </a:solidFill>
              </a:rPr>
              <a:t>Rape: </a:t>
            </a:r>
            <a:r>
              <a:rPr lang="en-US" sz="2400" b="1" dirty="0" smtClean="0">
                <a:solidFill>
                  <a:schemeClr val="bg1"/>
                </a:solidFill>
              </a:rPr>
              <a:t>Deut. 22:22-29</a:t>
            </a:r>
          </a:p>
          <a:p>
            <a:pPr marL="0" indent="0" eaLnBrk="1" hangingPunct="1">
              <a:buNone/>
            </a:pPr>
            <a:r>
              <a:rPr lang="en-US" sz="2400" dirty="0" smtClean="0">
                <a:solidFill>
                  <a:schemeClr val="bg1"/>
                </a:solidFill>
              </a:rPr>
              <a:t>Whoredom: </a:t>
            </a:r>
            <a:r>
              <a:rPr lang="en-US" sz="2400" b="1" dirty="0" smtClean="0">
                <a:solidFill>
                  <a:schemeClr val="bg1"/>
                </a:solidFill>
              </a:rPr>
              <a:t>Ex. 22:16,17; Deut. 23:17</a:t>
            </a:r>
          </a:p>
          <a:p>
            <a:pPr marL="0" indent="0" eaLnBrk="1" hangingPunct="1">
              <a:buNone/>
            </a:pPr>
            <a:r>
              <a:rPr lang="en-US" sz="2400" dirty="0" smtClean="0">
                <a:solidFill>
                  <a:schemeClr val="bg1"/>
                </a:solidFill>
              </a:rPr>
              <a:t>Bestiality: </a:t>
            </a:r>
            <a:r>
              <a:rPr lang="en-US" sz="2400" b="1" dirty="0" smtClean="0">
                <a:solidFill>
                  <a:schemeClr val="bg1"/>
                </a:solidFill>
              </a:rPr>
              <a:t>Lev. 20:15, 16</a:t>
            </a:r>
          </a:p>
          <a:p>
            <a:pPr marL="0" indent="0" eaLnBrk="1" hangingPunct="1">
              <a:buNone/>
            </a:pPr>
            <a:r>
              <a:rPr lang="en-US" sz="2400" dirty="0" smtClean="0">
                <a:solidFill>
                  <a:schemeClr val="bg1"/>
                </a:solidFill>
              </a:rPr>
              <a:t>Sodomy: </a:t>
            </a:r>
            <a:r>
              <a:rPr lang="en-US" sz="2400" b="1" dirty="0" smtClean="0">
                <a:solidFill>
                  <a:schemeClr val="bg1"/>
                </a:solidFill>
              </a:rPr>
              <a:t>Lev. 20:12</a:t>
            </a:r>
          </a:p>
          <a:p>
            <a:pPr marL="0" indent="0" eaLnBrk="1" hangingPunct="1">
              <a:buNone/>
            </a:pPr>
            <a:r>
              <a:rPr lang="en-US" sz="2400" dirty="0" smtClean="0">
                <a:solidFill>
                  <a:schemeClr val="bg1"/>
                </a:solidFill>
              </a:rPr>
              <a:t>Non-virgin bride: </a:t>
            </a:r>
            <a:r>
              <a:rPr lang="en-US" sz="2400" b="1" dirty="0" smtClean="0">
                <a:solidFill>
                  <a:schemeClr val="bg1"/>
                </a:solidFill>
              </a:rPr>
              <a:t>Deut. 22:13-21</a:t>
            </a:r>
          </a:p>
          <a:p>
            <a:pPr marL="0" indent="0" eaLnBrk="1" hangingPunct="1">
              <a:buNone/>
            </a:pPr>
            <a:r>
              <a:rPr lang="en-US" sz="3600" b="1" dirty="0" smtClean="0">
                <a:solidFill>
                  <a:schemeClr val="bg1"/>
                </a:solidFill>
              </a:rPr>
              <a:t>“Thou shalt not commit adultery” (Ex. 20)</a:t>
            </a:r>
          </a:p>
        </p:txBody>
      </p:sp>
    </p:spTree>
    <p:extLst>
      <p:ext uri="{BB962C8B-B14F-4D97-AF65-F5344CB8AC3E}">
        <p14:creationId xmlns:p14="http://schemas.microsoft.com/office/powerpoint/2010/main" xmlns="" val="39567979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1371600"/>
          </a:xfrm>
        </p:spPr>
        <p:txBody>
          <a:bodyPr/>
          <a:lstStyle/>
          <a:p>
            <a:pPr eaLnBrk="1" hangingPunct="1"/>
            <a:r>
              <a:rPr lang="en-US" dirty="0" smtClean="0">
                <a:solidFill>
                  <a:schemeClr val="bg1"/>
                </a:solidFill>
                <a:latin typeface="Arial Black" pitchFamily="34" charset="0"/>
              </a:rPr>
              <a:t>The Fantasy is not the Reality</a:t>
            </a:r>
          </a:p>
        </p:txBody>
      </p:sp>
      <p:sp>
        <p:nvSpPr>
          <p:cNvPr id="44035" name="Content Placeholder 6"/>
          <p:cNvSpPr>
            <a:spLocks noGrp="1"/>
          </p:cNvSpPr>
          <p:nvPr>
            <p:ph idx="1"/>
          </p:nvPr>
        </p:nvSpPr>
        <p:spPr>
          <a:xfrm>
            <a:off x="457200" y="1524000"/>
            <a:ext cx="8229600" cy="5105400"/>
          </a:xfrm>
        </p:spPr>
        <p:txBody>
          <a:bodyPr/>
          <a:lstStyle/>
          <a:p>
            <a:pPr marL="0" indent="0" eaLnBrk="1" hangingPunct="1">
              <a:buNone/>
            </a:pPr>
            <a:r>
              <a:rPr lang="en-US" sz="2800" dirty="0" smtClean="0">
                <a:solidFill>
                  <a:schemeClr val="bg1"/>
                </a:solidFill>
              </a:rPr>
              <a:t>Consider the bad advice of Jonadab </a:t>
            </a:r>
            <a:r>
              <a:rPr lang="en-US" sz="2800" b="1" dirty="0" smtClean="0">
                <a:solidFill>
                  <a:schemeClr val="bg1"/>
                </a:solidFill>
              </a:rPr>
              <a:t>(II Sam. 12:2-15)</a:t>
            </a:r>
          </a:p>
          <a:p>
            <a:pPr marL="0" indent="0" eaLnBrk="1" hangingPunct="1">
              <a:buNone/>
            </a:pPr>
            <a:r>
              <a:rPr lang="en-US" sz="2800" b="1" dirty="0" smtClean="0">
                <a:solidFill>
                  <a:schemeClr val="bg1"/>
                </a:solidFill>
              </a:rPr>
              <a:t>Nobody</a:t>
            </a:r>
            <a:r>
              <a:rPr lang="en-US" sz="2800" dirty="0" smtClean="0">
                <a:solidFill>
                  <a:schemeClr val="bg1"/>
                </a:solidFill>
              </a:rPr>
              <a:t> is the same after a sexual sin.</a:t>
            </a:r>
          </a:p>
        </p:txBody>
      </p:sp>
      <p:pic>
        <p:nvPicPr>
          <p:cNvPr id="2050" name="Picture 2" descr="C:\Users\server\AppData\Local\Microsoft\Windows\Temporary Internet Files\Content.IE5\JY925ENY\MP90028991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4430" y="2667000"/>
            <a:ext cx="2468880" cy="3657600"/>
          </a:xfrm>
          <a:prstGeom prst="rect">
            <a:avLst/>
          </a:prstGeom>
          <a:noFill/>
          <a:effectLst>
            <a:softEdge rad="190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24776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1295400"/>
          </a:xfrm>
        </p:spPr>
        <p:txBody>
          <a:bodyPr/>
          <a:lstStyle/>
          <a:p>
            <a:pPr eaLnBrk="1" hangingPunct="1"/>
            <a:r>
              <a:rPr lang="en-US" dirty="0" smtClean="0">
                <a:solidFill>
                  <a:schemeClr val="bg1"/>
                </a:solidFill>
                <a:latin typeface="Arial Black" pitchFamily="34" charset="0"/>
              </a:rPr>
              <a:t>New Testament</a:t>
            </a:r>
          </a:p>
        </p:txBody>
      </p:sp>
      <p:sp>
        <p:nvSpPr>
          <p:cNvPr id="44035" name="Content Placeholder 6"/>
          <p:cNvSpPr>
            <a:spLocks noGrp="1"/>
          </p:cNvSpPr>
          <p:nvPr>
            <p:ph idx="1"/>
          </p:nvPr>
        </p:nvSpPr>
        <p:spPr>
          <a:xfrm>
            <a:off x="457200" y="1447800"/>
            <a:ext cx="8229600" cy="5181600"/>
          </a:xfrm>
        </p:spPr>
        <p:txBody>
          <a:bodyPr/>
          <a:lstStyle/>
          <a:p>
            <a:pPr eaLnBrk="1" hangingPunct="1">
              <a:buClr>
                <a:srgbClr val="C00000"/>
              </a:buClr>
              <a:buFont typeface="Wingdings" pitchFamily="2" charset="2"/>
              <a:buChar char="Ø"/>
            </a:pPr>
            <a:r>
              <a:rPr lang="en-US" sz="2400" dirty="0" smtClean="0">
                <a:solidFill>
                  <a:schemeClr val="bg1"/>
                </a:solidFill>
              </a:rPr>
              <a:t>Lust: </a:t>
            </a:r>
            <a:r>
              <a:rPr lang="en-US" sz="2400" b="1" dirty="0" smtClean="0">
                <a:solidFill>
                  <a:schemeClr val="bg1"/>
                </a:solidFill>
              </a:rPr>
              <a:t>Matt. 5:27-30</a:t>
            </a:r>
          </a:p>
          <a:p>
            <a:pPr eaLnBrk="1" hangingPunct="1">
              <a:buClr>
                <a:srgbClr val="C00000"/>
              </a:buClr>
              <a:buFont typeface="Wingdings" pitchFamily="2" charset="2"/>
              <a:buChar char="Ø"/>
            </a:pPr>
            <a:r>
              <a:rPr lang="en-US" sz="2400" dirty="0" smtClean="0">
                <a:solidFill>
                  <a:schemeClr val="bg1"/>
                </a:solidFill>
              </a:rPr>
              <a:t>Fornication: </a:t>
            </a:r>
            <a:r>
              <a:rPr lang="en-US" sz="2400" b="1" dirty="0" smtClean="0">
                <a:solidFill>
                  <a:schemeClr val="bg1"/>
                </a:solidFill>
              </a:rPr>
              <a:t>Matt. 5:32; 15:29; Rom. 1:29; I Cor. 6:9</a:t>
            </a:r>
          </a:p>
          <a:p>
            <a:pPr eaLnBrk="1" hangingPunct="1">
              <a:buClr>
                <a:srgbClr val="C00000"/>
              </a:buClr>
              <a:buFont typeface="Wingdings" pitchFamily="2" charset="2"/>
              <a:buChar char="Ø"/>
            </a:pPr>
            <a:r>
              <a:rPr lang="en-US" sz="2400" dirty="0" smtClean="0">
                <a:solidFill>
                  <a:schemeClr val="bg1"/>
                </a:solidFill>
              </a:rPr>
              <a:t>Adultery: </a:t>
            </a:r>
            <a:r>
              <a:rPr lang="en-US" sz="2400" b="1" dirty="0" smtClean="0">
                <a:solidFill>
                  <a:schemeClr val="bg1"/>
                </a:solidFill>
              </a:rPr>
              <a:t>Rom. 13:9</a:t>
            </a:r>
          </a:p>
          <a:p>
            <a:pPr eaLnBrk="1" hangingPunct="1">
              <a:buClr>
                <a:srgbClr val="C00000"/>
              </a:buClr>
              <a:buFont typeface="Wingdings" pitchFamily="2" charset="2"/>
              <a:buChar char="Ø"/>
            </a:pPr>
            <a:r>
              <a:rPr lang="en-US" sz="2400" dirty="0" smtClean="0">
                <a:solidFill>
                  <a:schemeClr val="bg1"/>
                </a:solidFill>
              </a:rPr>
              <a:t>Lasciviousness: </a:t>
            </a:r>
            <a:r>
              <a:rPr lang="en-US" sz="2400" b="1" dirty="0" smtClean="0">
                <a:solidFill>
                  <a:schemeClr val="bg1"/>
                </a:solidFill>
              </a:rPr>
              <a:t>I Pet. 4:3-4</a:t>
            </a:r>
          </a:p>
          <a:p>
            <a:pPr eaLnBrk="1" hangingPunct="1">
              <a:buClr>
                <a:srgbClr val="C00000"/>
              </a:buClr>
              <a:buFont typeface="Wingdings" pitchFamily="2" charset="2"/>
              <a:buChar char="Ø"/>
            </a:pPr>
            <a:r>
              <a:rPr lang="en-US" sz="2400" dirty="0" smtClean="0">
                <a:solidFill>
                  <a:schemeClr val="bg1"/>
                </a:solidFill>
              </a:rPr>
              <a:t>Such like: </a:t>
            </a:r>
            <a:r>
              <a:rPr lang="en-US" sz="2400" b="1" dirty="0" smtClean="0">
                <a:solidFill>
                  <a:schemeClr val="bg1"/>
                </a:solidFill>
              </a:rPr>
              <a:t>Gal. 5:21</a:t>
            </a:r>
          </a:p>
          <a:p>
            <a:pPr eaLnBrk="1" hangingPunct="1">
              <a:buClr>
                <a:srgbClr val="C00000"/>
              </a:buClr>
              <a:buFont typeface="Wingdings" pitchFamily="2" charset="2"/>
              <a:buChar char="Ø"/>
            </a:pPr>
            <a:r>
              <a:rPr lang="en-US" sz="2400" dirty="0" smtClean="0">
                <a:solidFill>
                  <a:schemeClr val="bg1"/>
                </a:solidFill>
              </a:rPr>
              <a:t>Concept of “bastard”:  </a:t>
            </a:r>
            <a:r>
              <a:rPr lang="en-US" sz="2400" b="1" dirty="0" smtClean="0">
                <a:solidFill>
                  <a:schemeClr val="bg1"/>
                </a:solidFill>
              </a:rPr>
              <a:t>Heb. 12:8</a:t>
            </a:r>
          </a:p>
          <a:p>
            <a:pPr eaLnBrk="1" hangingPunct="1">
              <a:buClr>
                <a:srgbClr val="C00000"/>
              </a:buClr>
              <a:buFont typeface="Wingdings" pitchFamily="2" charset="2"/>
              <a:buChar char="Ø"/>
            </a:pPr>
            <a:r>
              <a:rPr lang="en-US" sz="2400" dirty="0" smtClean="0">
                <a:solidFill>
                  <a:schemeClr val="bg1"/>
                </a:solidFill>
              </a:rPr>
              <a:t>Whoremonger: </a:t>
            </a:r>
            <a:r>
              <a:rPr lang="en-US" sz="2400" b="1" dirty="0" smtClean="0">
                <a:solidFill>
                  <a:schemeClr val="bg1"/>
                </a:solidFill>
              </a:rPr>
              <a:t>I Tim. 1:9-11; Heb. 13:4</a:t>
            </a:r>
          </a:p>
          <a:p>
            <a:pPr eaLnBrk="1" hangingPunct="1">
              <a:buClr>
                <a:srgbClr val="C00000"/>
              </a:buClr>
              <a:buFont typeface="Wingdings" pitchFamily="2" charset="2"/>
              <a:buChar char="Ø"/>
            </a:pPr>
            <a:r>
              <a:rPr lang="en-US" sz="2400" dirty="0" smtClean="0">
                <a:solidFill>
                  <a:schemeClr val="bg1"/>
                </a:solidFill>
              </a:rPr>
              <a:t>Sodomy: Rom. </a:t>
            </a:r>
            <a:r>
              <a:rPr lang="en-US" sz="2400" b="1" dirty="0" smtClean="0">
                <a:solidFill>
                  <a:schemeClr val="bg1"/>
                </a:solidFill>
              </a:rPr>
              <a:t>1:26-28; 31-32</a:t>
            </a:r>
          </a:p>
          <a:p>
            <a:pPr eaLnBrk="1" hangingPunct="1">
              <a:buClr>
                <a:srgbClr val="C00000"/>
              </a:buClr>
              <a:buFont typeface="Wingdings" pitchFamily="2" charset="2"/>
              <a:buChar char="Ø"/>
            </a:pPr>
            <a:r>
              <a:rPr lang="en-US" sz="2400" dirty="0" smtClean="0">
                <a:solidFill>
                  <a:schemeClr val="bg1"/>
                </a:solidFill>
              </a:rPr>
              <a:t>Flee fornication: </a:t>
            </a:r>
            <a:r>
              <a:rPr lang="en-US" sz="2400" b="1" dirty="0" smtClean="0">
                <a:solidFill>
                  <a:schemeClr val="bg1"/>
                </a:solidFill>
              </a:rPr>
              <a:t>I Cor. 6:18-20</a:t>
            </a:r>
          </a:p>
          <a:p>
            <a:pPr eaLnBrk="1" hangingPunct="1">
              <a:buClr>
                <a:srgbClr val="C00000"/>
              </a:buClr>
              <a:buFont typeface="Wingdings" pitchFamily="2" charset="2"/>
              <a:buChar char="Ø"/>
            </a:pPr>
            <a:r>
              <a:rPr lang="en-US" sz="2400" dirty="0" smtClean="0">
                <a:solidFill>
                  <a:schemeClr val="bg1"/>
                </a:solidFill>
              </a:rPr>
              <a:t>Possess your vessel in honor: </a:t>
            </a:r>
            <a:r>
              <a:rPr lang="en-US" sz="2400" b="1" dirty="0" smtClean="0">
                <a:solidFill>
                  <a:schemeClr val="bg1"/>
                </a:solidFill>
              </a:rPr>
              <a:t>I Thess. 4:3-8</a:t>
            </a:r>
          </a:p>
        </p:txBody>
      </p:sp>
    </p:spTree>
    <p:extLst>
      <p:ext uri="{BB962C8B-B14F-4D97-AF65-F5344CB8AC3E}">
        <p14:creationId xmlns:p14="http://schemas.microsoft.com/office/powerpoint/2010/main" xmlns="" val="25515640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6"/>
          <p:cNvSpPr>
            <a:spLocks noGrp="1"/>
          </p:cNvSpPr>
          <p:nvPr>
            <p:ph idx="1"/>
          </p:nvPr>
        </p:nvSpPr>
        <p:spPr>
          <a:xfrm>
            <a:off x="457200" y="1981200"/>
            <a:ext cx="8229600" cy="4648200"/>
          </a:xfrm>
        </p:spPr>
        <p:txBody>
          <a:bodyPr/>
          <a:lstStyle/>
          <a:p>
            <a:pPr marL="0" indent="0" algn="ctr" eaLnBrk="1" hangingPunct="1">
              <a:buNone/>
            </a:pPr>
            <a:r>
              <a:rPr lang="en-US" sz="9600" b="1" dirty="0" smtClean="0">
                <a:solidFill>
                  <a:srgbClr val="C00000"/>
                </a:solidFill>
                <a:effectLst>
                  <a:outerShdw blurRad="38100" dist="38100" dir="2700000" algn="tl">
                    <a:srgbClr val="000000">
                      <a:alpha val="43137"/>
                    </a:srgbClr>
                  </a:outerShdw>
                </a:effectLst>
              </a:rPr>
              <a:t>WHY?</a:t>
            </a:r>
          </a:p>
        </p:txBody>
      </p:sp>
    </p:spTree>
    <p:extLst>
      <p:ext uri="{BB962C8B-B14F-4D97-AF65-F5344CB8AC3E}">
        <p14:creationId xmlns:p14="http://schemas.microsoft.com/office/powerpoint/2010/main" xmlns="" val="6758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7010400" cy="1143000"/>
          </a:xfrm>
        </p:spPr>
        <p:txBody>
          <a:bodyPr/>
          <a:lstStyle/>
          <a:p>
            <a:pPr algn="l"/>
            <a:r>
              <a:rPr lang="en-US" sz="4000" dirty="0" smtClean="0"/>
              <a:t>Internet/Porn Addiction Criteria</a:t>
            </a:r>
          </a:p>
        </p:txBody>
      </p:sp>
      <p:sp>
        <p:nvSpPr>
          <p:cNvPr id="5123" name="Content Placeholder 2"/>
          <p:cNvSpPr>
            <a:spLocks noGrp="1"/>
          </p:cNvSpPr>
          <p:nvPr>
            <p:ph idx="1"/>
          </p:nvPr>
        </p:nvSpPr>
        <p:spPr/>
        <p:txBody>
          <a:bodyPr/>
          <a:lstStyle/>
          <a:p>
            <a:r>
              <a:rPr lang="en-US" dirty="0" smtClean="0"/>
              <a:t>Frequent viewing for longer periods than intended</a:t>
            </a:r>
          </a:p>
          <a:p>
            <a:pPr>
              <a:buFont typeface="Arial" pitchFamily="34" charset="0"/>
              <a:buNone/>
            </a:pPr>
            <a:endParaRPr lang="en-US" dirty="0" smtClean="0"/>
          </a:p>
          <a:p>
            <a:r>
              <a:rPr lang="en-US" dirty="0" smtClean="0"/>
              <a:t>Repeated, unsuccessful attempts to stop, cut back or control behavior</a:t>
            </a:r>
          </a:p>
          <a:p>
            <a:pPr>
              <a:buFont typeface="Arial" pitchFamily="34" charset="0"/>
              <a:buNone/>
            </a:pPr>
            <a:endParaRPr lang="en-US" dirty="0" smtClean="0"/>
          </a:p>
          <a:p>
            <a:r>
              <a:rPr lang="en-US" dirty="0" smtClean="0"/>
              <a:t>Irritability off-line during period of attempted abstinence</a:t>
            </a:r>
          </a:p>
        </p:txBody>
      </p:sp>
      <p:pic>
        <p:nvPicPr>
          <p:cNvPr id="5124" name="Picture 5" descr="j043880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7200" y="5689600"/>
            <a:ext cx="46482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Internet /Porn Addiction Criteria</a:t>
            </a:r>
          </a:p>
        </p:txBody>
      </p:sp>
      <p:sp>
        <p:nvSpPr>
          <p:cNvPr id="3" name="Content Placeholder 2"/>
          <p:cNvSpPr>
            <a:spLocks noGrp="1"/>
          </p:cNvSpPr>
          <p:nvPr>
            <p:ph idx="1"/>
          </p:nvPr>
        </p:nvSpPr>
        <p:spPr>
          <a:xfrm>
            <a:off x="457200" y="1219200"/>
            <a:ext cx="8229600" cy="5410200"/>
          </a:xfrm>
        </p:spPr>
        <p:txBody>
          <a:bodyPr>
            <a:normAutofit lnSpcReduction="10000"/>
          </a:bodyPr>
          <a:lstStyle/>
          <a:p>
            <a:pPr>
              <a:buFont typeface="Arial" charset="0"/>
              <a:buChar char="•"/>
              <a:defRPr/>
            </a:pPr>
            <a:r>
              <a:rPr lang="en-US" dirty="0" smtClean="0"/>
              <a:t>Escalating sexual behavior-more intense and higher risk</a:t>
            </a:r>
          </a:p>
          <a:p>
            <a:pPr>
              <a:buFont typeface="Arial" charset="0"/>
              <a:buChar char="•"/>
              <a:defRPr/>
            </a:pPr>
            <a:endParaRPr lang="en-US" dirty="0"/>
          </a:p>
          <a:p>
            <a:pPr>
              <a:buFont typeface="Arial" charset="0"/>
              <a:buChar char="•"/>
              <a:defRPr/>
            </a:pPr>
            <a:r>
              <a:rPr lang="en-US" dirty="0" smtClean="0"/>
              <a:t>Deceive family and friends to protect internet activity</a:t>
            </a:r>
          </a:p>
          <a:p>
            <a:pPr>
              <a:buFont typeface="Arial" charset="0"/>
              <a:buChar char="•"/>
              <a:defRPr/>
            </a:pPr>
            <a:endParaRPr lang="en-US" dirty="0"/>
          </a:p>
          <a:p>
            <a:pPr>
              <a:buFont typeface="Arial" charset="0"/>
              <a:buChar char="•"/>
              <a:defRPr/>
            </a:pPr>
            <a:r>
              <a:rPr lang="en-US" dirty="0" smtClean="0"/>
              <a:t>Committing Illegal Acts online</a:t>
            </a:r>
          </a:p>
          <a:p>
            <a:pPr>
              <a:buFont typeface="Arial" charset="0"/>
              <a:buChar char="•"/>
              <a:defRPr/>
            </a:pPr>
            <a:endParaRPr lang="en-US" dirty="0" smtClean="0"/>
          </a:p>
          <a:p>
            <a:pPr>
              <a:buFont typeface="Arial" charset="0"/>
              <a:buChar char="•"/>
              <a:defRPr/>
            </a:pPr>
            <a:r>
              <a:rPr lang="en-US" dirty="0" smtClean="0"/>
              <a:t>Jeopardizing or losing relationships, job, education or career</a:t>
            </a:r>
            <a:endParaRPr lang="en-US" dirty="0"/>
          </a:p>
          <a:p>
            <a:pPr>
              <a:buFont typeface="Arial" charset="0"/>
              <a:buChar char="•"/>
              <a:defRPr/>
            </a:pPr>
            <a:endParaRPr lang="en-US" dirty="0"/>
          </a:p>
        </p:txBody>
      </p:sp>
      <p:pic>
        <p:nvPicPr>
          <p:cNvPr id="6148" name="Picture 5" descr="j043934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3429000"/>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smtClean="0"/>
              <a:t>Myths/Denial </a:t>
            </a:r>
            <a:br>
              <a:rPr lang="en-US" dirty="0" smtClean="0"/>
            </a:br>
            <a:r>
              <a:rPr lang="en-US" dirty="0" smtClean="0"/>
              <a:t>about Pornography</a:t>
            </a:r>
            <a:endParaRPr lang="en-US" dirty="0"/>
          </a:p>
        </p:txBody>
      </p:sp>
      <p:sp>
        <p:nvSpPr>
          <p:cNvPr id="3" name="Content Placeholder 2"/>
          <p:cNvSpPr>
            <a:spLocks noGrp="1"/>
          </p:cNvSpPr>
          <p:nvPr>
            <p:ph idx="1"/>
          </p:nvPr>
        </p:nvSpPr>
        <p:spPr/>
        <p:txBody>
          <a:bodyPr>
            <a:normAutofit lnSpcReduction="10000"/>
          </a:bodyPr>
          <a:lstStyle/>
          <a:p>
            <a:pPr>
              <a:buFont typeface="Arial" charset="0"/>
              <a:buChar char="•"/>
              <a:defRPr/>
            </a:pPr>
            <a:r>
              <a:rPr lang="en-US" dirty="0" smtClean="0"/>
              <a:t>Justifies Sex with Self and lust</a:t>
            </a:r>
          </a:p>
          <a:p>
            <a:pPr>
              <a:buFont typeface="Arial" charset="0"/>
              <a:buChar char="•"/>
              <a:defRPr/>
            </a:pPr>
            <a:r>
              <a:rPr lang="en-US" dirty="0" smtClean="0"/>
              <a:t>Doesn’t hurt anyone, even me</a:t>
            </a:r>
          </a:p>
          <a:p>
            <a:pPr>
              <a:buFont typeface="Arial" charset="0"/>
              <a:buChar char="•"/>
              <a:defRPr/>
            </a:pPr>
            <a:r>
              <a:rPr lang="en-US" dirty="0" smtClean="0"/>
              <a:t>Helps stimulate marital sex</a:t>
            </a:r>
          </a:p>
          <a:p>
            <a:pPr>
              <a:buFont typeface="Arial" charset="0"/>
              <a:buChar char="•"/>
              <a:defRPr/>
            </a:pPr>
            <a:r>
              <a:rPr lang="en-US" dirty="0" smtClean="0"/>
              <a:t>It’s not real life</a:t>
            </a:r>
          </a:p>
          <a:p>
            <a:pPr>
              <a:buFont typeface="Arial" charset="0"/>
              <a:buChar char="•"/>
              <a:defRPr/>
            </a:pPr>
            <a:r>
              <a:rPr lang="en-US" dirty="0" smtClean="0"/>
              <a:t>Can stop whenever I want</a:t>
            </a:r>
          </a:p>
          <a:p>
            <a:pPr>
              <a:buFont typeface="Arial" charset="0"/>
              <a:buChar char="•"/>
              <a:defRPr/>
            </a:pPr>
            <a:r>
              <a:rPr lang="en-US" dirty="0" smtClean="0"/>
              <a:t>No consequences</a:t>
            </a:r>
          </a:p>
          <a:p>
            <a:pPr>
              <a:buFont typeface="Arial" charset="0"/>
              <a:buChar char="•"/>
              <a:defRPr/>
            </a:pPr>
            <a:r>
              <a:rPr lang="en-US" dirty="0" smtClean="0"/>
              <a:t>Just a game-virtual reality</a:t>
            </a:r>
          </a:p>
          <a:p>
            <a:pPr>
              <a:buFont typeface="Arial" charset="0"/>
              <a:buChar char="•"/>
              <a:defRPr/>
            </a:pPr>
            <a:r>
              <a:rPr lang="en-US" dirty="0" smtClean="0"/>
              <a:t>Satisfies curiosity</a:t>
            </a:r>
            <a:endParaRPr lang="en-US" dirty="0"/>
          </a:p>
        </p:txBody>
      </p:sp>
      <p:pic>
        <p:nvPicPr>
          <p:cNvPr id="7172" name="Picture 5" descr="j032657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2133600"/>
            <a:ext cx="21336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pPr algn="l">
              <a:defRPr/>
            </a:pPr>
            <a:r>
              <a:rPr lang="en-US" dirty="0" smtClean="0"/>
              <a:t>Did you also know…</a:t>
            </a:r>
            <a:endParaRPr lang="en-US" dirty="0"/>
          </a:p>
        </p:txBody>
      </p:sp>
      <p:sp>
        <p:nvSpPr>
          <p:cNvPr id="3" name="Content Placeholder 2"/>
          <p:cNvSpPr>
            <a:spLocks noGrp="1"/>
          </p:cNvSpPr>
          <p:nvPr>
            <p:ph idx="1"/>
          </p:nvPr>
        </p:nvSpPr>
        <p:spPr>
          <a:xfrm>
            <a:off x="457200" y="990600"/>
            <a:ext cx="8229600" cy="4525963"/>
          </a:xfrm>
        </p:spPr>
        <p:txBody>
          <a:bodyPr>
            <a:noAutofit/>
          </a:bodyPr>
          <a:lstStyle/>
          <a:p>
            <a:pPr>
              <a:spcBef>
                <a:spcPts val="0"/>
              </a:spcBef>
            </a:pPr>
            <a:r>
              <a:rPr lang="en-US" sz="2400" dirty="0"/>
              <a:t>Viewing pornography releases the same chemicals into your brain that heroin or cocaine does (Hyde&amp; Christenson, 2010</a:t>
            </a:r>
            <a:r>
              <a:rPr lang="en-US" sz="2400" dirty="0" smtClean="0"/>
              <a:t>).</a:t>
            </a:r>
          </a:p>
          <a:p>
            <a:pPr marL="0" indent="0">
              <a:spcBef>
                <a:spcPts val="0"/>
              </a:spcBef>
              <a:buNone/>
            </a:pPr>
            <a:endParaRPr lang="en-US" sz="900" dirty="0"/>
          </a:p>
          <a:p>
            <a:pPr>
              <a:spcBef>
                <a:spcPts val="0"/>
              </a:spcBef>
            </a:pPr>
            <a:r>
              <a:rPr lang="en-US" sz="2400" dirty="0"/>
              <a:t>Consistent exposure to pornography can rewire the brain (Hilton, 2010</a:t>
            </a:r>
            <a:r>
              <a:rPr lang="en-US" sz="2400" dirty="0" smtClean="0"/>
              <a:t>).</a:t>
            </a:r>
          </a:p>
          <a:p>
            <a:pPr marL="0" indent="0">
              <a:spcBef>
                <a:spcPts val="0"/>
              </a:spcBef>
              <a:buNone/>
            </a:pPr>
            <a:endParaRPr lang="en-US" sz="900" dirty="0"/>
          </a:p>
          <a:p>
            <a:pPr>
              <a:spcBef>
                <a:spcPts val="0"/>
              </a:spcBef>
            </a:pPr>
            <a:r>
              <a:rPr lang="en-US" sz="2400" dirty="0"/>
              <a:t>Patients with cybersex/online pornography addictions report a level of stimulation that is difficult to replicate in real life with real people (Carnes &amp; Carnes, 2010</a:t>
            </a:r>
            <a:r>
              <a:rPr lang="en-US" sz="2400" dirty="0" smtClean="0"/>
              <a:t>)</a:t>
            </a:r>
          </a:p>
          <a:p>
            <a:pPr marL="0" indent="0">
              <a:spcBef>
                <a:spcPts val="0"/>
              </a:spcBef>
              <a:buNone/>
            </a:pPr>
            <a:endParaRPr lang="en-US" sz="900" dirty="0"/>
          </a:p>
          <a:p>
            <a:pPr>
              <a:spcBef>
                <a:spcPts val="0"/>
              </a:spcBef>
            </a:pPr>
            <a:r>
              <a:rPr lang="en-US" sz="2400" dirty="0"/>
              <a:t>A study of youth between the ages of 10 and 17 concluded that there is a significant relationship between frequent porn use and feelings of loneliness and major depression </a:t>
            </a:r>
            <a:endParaRPr lang="en-US" sz="2400" dirty="0" smtClean="0"/>
          </a:p>
          <a:p>
            <a:pPr>
              <a:spcBef>
                <a:spcPts val="0"/>
              </a:spcBef>
            </a:pPr>
            <a:r>
              <a:rPr lang="en-US" sz="2400" dirty="0"/>
              <a:t> </a:t>
            </a:r>
            <a:r>
              <a:rPr lang="en-US" sz="2400" dirty="0" smtClean="0"/>
              <a:t>                    (</a:t>
            </a:r>
            <a:r>
              <a:rPr lang="en-US" sz="2400" dirty="0"/>
              <a:t>Ybarra &amp; Mitchell, 2009).</a:t>
            </a:r>
          </a:p>
        </p:txBody>
      </p:sp>
      <p:pic>
        <p:nvPicPr>
          <p:cNvPr id="5" name="Picture 4" descr="http://www.harvarddapa.org/wp-content/uploads/2011/09/Heroin.jpg"/>
          <p:cNvPicPr>
            <a:picLocks noChangeAspect="1" noChangeArrowheads="1"/>
          </p:cNvPicPr>
          <p:nvPr/>
        </p:nvPicPr>
        <p:blipFill>
          <a:blip r:embed="rId3" cstate="print"/>
          <a:srcRect/>
          <a:stretch>
            <a:fillRect/>
          </a:stretch>
        </p:blipFill>
        <p:spPr bwMode="auto">
          <a:xfrm>
            <a:off x="29817" y="5200650"/>
            <a:ext cx="1746250" cy="1257300"/>
          </a:xfrm>
          <a:prstGeom prst="rect">
            <a:avLst/>
          </a:prstGeom>
          <a:noFill/>
        </p:spPr>
      </p:pic>
      <p:pic>
        <p:nvPicPr>
          <p:cNvPr id="6" name="Picture 2" descr="http://images.wisegeek.com/human-brain.jpg"/>
          <p:cNvPicPr>
            <a:picLocks noChangeAspect="1" noChangeArrowheads="1"/>
          </p:cNvPicPr>
          <p:nvPr/>
        </p:nvPicPr>
        <p:blipFill>
          <a:blip r:embed="rId4" cstate="print"/>
          <a:srcRect/>
          <a:stretch>
            <a:fillRect/>
          </a:stretch>
        </p:blipFill>
        <p:spPr bwMode="auto">
          <a:xfrm>
            <a:off x="7261274" y="4999710"/>
            <a:ext cx="1852909" cy="1458240"/>
          </a:xfrm>
          <a:prstGeom prst="rect">
            <a:avLst/>
          </a:prstGeom>
          <a:noFill/>
        </p:spPr>
      </p:pic>
    </p:spTree>
    <p:extLst>
      <p:ext uri="{BB962C8B-B14F-4D97-AF65-F5344CB8AC3E}">
        <p14:creationId xmlns:p14="http://schemas.microsoft.com/office/powerpoint/2010/main" xmlns="" val="805663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rgbClr val="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374</TotalTime>
  <Words>2134</Words>
  <Application>Microsoft Office PowerPoint</Application>
  <PresentationFormat>On-screen Show (4:3)</PresentationFormat>
  <Paragraphs>425</Paragraphs>
  <Slides>56</Slides>
  <Notes>52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59" baseType="lpstr">
      <vt:lpstr>1_Office Theme</vt:lpstr>
      <vt:lpstr>2_Office Theme</vt:lpstr>
      <vt:lpstr>Slide</vt:lpstr>
      <vt:lpstr>Pornography: Trapped in The Net</vt:lpstr>
      <vt:lpstr>The Facts of Life</vt:lpstr>
      <vt:lpstr>First listen to God on this:</vt:lpstr>
      <vt:lpstr>Job’s covenant</vt:lpstr>
      <vt:lpstr>10 Types of internet Related  Sex Addicts (After Patrick Carnes, Ph.D.)</vt:lpstr>
      <vt:lpstr>Internet/Porn Addiction Criteria</vt:lpstr>
      <vt:lpstr>Internet /Porn Addiction Criteria</vt:lpstr>
      <vt:lpstr>Myths/Denial  about Pornography</vt:lpstr>
      <vt:lpstr>Did you also know…</vt:lpstr>
      <vt:lpstr>Addicted to Pornography? Unhealthy Signs</vt:lpstr>
      <vt:lpstr>Addicted to Pornography? Unhealthy Signs</vt:lpstr>
      <vt:lpstr>Addicted to Pornography? Unhealthy Signs</vt:lpstr>
      <vt:lpstr>Role of Pornography</vt:lpstr>
      <vt:lpstr>Addiction Cycle</vt:lpstr>
      <vt:lpstr>The Inner Conflict of Addiction The addicted person is ambivalent because:</vt:lpstr>
      <vt:lpstr>Impact of Pornography </vt:lpstr>
      <vt:lpstr>Impact of Pornography</vt:lpstr>
      <vt:lpstr>Impact of Pornography</vt:lpstr>
      <vt:lpstr>Impact of Pornography</vt:lpstr>
      <vt:lpstr>Impact of Pornography</vt:lpstr>
      <vt:lpstr>The Role of Sex With Self </vt:lpstr>
      <vt:lpstr>Spiritual Impact</vt:lpstr>
      <vt:lpstr>Spiritual Impact </vt:lpstr>
      <vt:lpstr>Spiritual Impact</vt:lpstr>
      <vt:lpstr>Spiritual Impact</vt:lpstr>
      <vt:lpstr>Impact of Pornography</vt:lpstr>
      <vt:lpstr>Pornography Impact on Women in Marriage</vt:lpstr>
      <vt:lpstr>The Spiritual Union of Marriage</vt:lpstr>
      <vt:lpstr>The Other Woman</vt:lpstr>
      <vt:lpstr>Slide 30</vt:lpstr>
      <vt:lpstr>Slide 31</vt:lpstr>
      <vt:lpstr>Stages of Healing</vt:lpstr>
      <vt:lpstr>Level 1 of Addiction</vt:lpstr>
      <vt:lpstr>Level 2 of Addiction </vt:lpstr>
      <vt:lpstr>Level 2 of Addiction (cont)</vt:lpstr>
      <vt:lpstr>Level 3 of Addiction</vt:lpstr>
      <vt:lpstr>Level 3 of Addiction</vt:lpstr>
      <vt:lpstr>Addictions Tend to Travel Together</vt:lpstr>
      <vt:lpstr>Why Sexual Addiction?</vt:lpstr>
      <vt:lpstr>Why Sexual Addiction?</vt:lpstr>
      <vt:lpstr>Why Sexual Addiction?</vt:lpstr>
      <vt:lpstr>The Addiction (Modified from Patrick Carnes, Ph.D. &amp; Steven Arterburn, M.S.)</vt:lpstr>
      <vt:lpstr>The Addiction (Modified from Patrick Carnes, Ph.D. &amp; Steven Arterburn, M.S.)</vt:lpstr>
      <vt:lpstr>The Addiction (Modified from Patrick Carnes, Ph.D. &amp; Steven Arterburn, M.S.)</vt:lpstr>
      <vt:lpstr>The Addiction (Modified from Patrick Carnes, Ph.D. &amp; Steven Arterburn, M.S.)</vt:lpstr>
      <vt:lpstr>Addiction Cycle</vt:lpstr>
      <vt:lpstr>Breaking the Pornography- Sex with Self Cycle</vt:lpstr>
      <vt:lpstr>Breaking the Pornography-Sex with Self Cycle</vt:lpstr>
      <vt:lpstr>Warm-Up Observations</vt:lpstr>
      <vt:lpstr>Warm-Up Observations</vt:lpstr>
      <vt:lpstr>Self-Help Group resources</vt:lpstr>
      <vt:lpstr>Getting Help</vt:lpstr>
      <vt:lpstr>God’s Views on Sex outside of Marriage (OT)</vt:lpstr>
      <vt:lpstr>The Fantasy is not the Reality</vt:lpstr>
      <vt:lpstr>New Testament</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Types of internet Related  Sex Addicts (After Patrick Carnes, Ph.D.)</dc:title>
  <dc:creator>Jamie Elliott</dc:creator>
  <cp:lastModifiedBy>Art Adams</cp:lastModifiedBy>
  <cp:revision>27</cp:revision>
  <dcterms:created xsi:type="dcterms:W3CDTF">2009-02-03T22:12:34Z</dcterms:created>
  <dcterms:modified xsi:type="dcterms:W3CDTF">2015-08-26T16:08:33Z</dcterms:modified>
</cp:coreProperties>
</file>