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5" r:id="rId5"/>
    <p:sldId id="264" r:id="rId6"/>
    <p:sldId id="262" r:id="rId7"/>
    <p:sldId id="266" r:id="rId8"/>
    <p:sldId id="270" r:id="rId9"/>
    <p:sldId id="269" r:id="rId10"/>
    <p:sldId id="268" r:id="rId11"/>
    <p:sldId id="271" r:id="rId12"/>
    <p:sldId id="261" r:id="rId13"/>
    <p:sldId id="274" r:id="rId14"/>
    <p:sldId id="273" r:id="rId15"/>
    <p:sldId id="275" r:id="rId16"/>
    <p:sldId id="276" r:id="rId17"/>
    <p:sldId id="278" r:id="rId18"/>
    <p:sldId id="277" r:id="rId19"/>
    <p:sldId id="280" r:id="rId20"/>
    <p:sldId id="279" r:id="rId21"/>
    <p:sldId id="258" r:id="rId22"/>
    <p:sldId id="272" r:id="rId23"/>
    <p:sldId id="282" r:id="rId24"/>
    <p:sldId id="281" r:id="rId25"/>
    <p:sldId id="26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ved_los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5313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1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/>
              <a:t>How Are We Saved?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3657600" cy="838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1 John 5:9-13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necessary for salvation?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People come up w/many diff. answers</a:t>
            </a:r>
          </a:p>
          <a:p>
            <a:pPr lvl="1"/>
            <a:r>
              <a:rPr lang="en-US" b="1" dirty="0" smtClean="0"/>
              <a:t>“Sinner’s Prayer”</a:t>
            </a:r>
          </a:p>
          <a:p>
            <a:pPr lvl="1"/>
            <a:r>
              <a:rPr lang="en-US" b="1" dirty="0" smtClean="0"/>
              <a:t>Divine intervention</a:t>
            </a:r>
          </a:p>
          <a:p>
            <a:pPr lvl="1"/>
            <a:r>
              <a:rPr lang="en-US" b="1" dirty="0" smtClean="0"/>
              <a:t>Pre-ordained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necessary for salvation?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People come up w/many diff. answers</a:t>
            </a:r>
          </a:p>
          <a:p>
            <a:pPr lvl="1"/>
            <a:r>
              <a:rPr lang="en-US" b="1" dirty="0" smtClean="0"/>
              <a:t>“Sinner’s Prayer”</a:t>
            </a:r>
          </a:p>
          <a:p>
            <a:pPr lvl="1"/>
            <a:r>
              <a:rPr lang="en-US" b="1" dirty="0" smtClean="0"/>
              <a:t>Divine intervention</a:t>
            </a:r>
          </a:p>
          <a:p>
            <a:pPr lvl="1"/>
            <a:r>
              <a:rPr lang="en-US" b="1" dirty="0" smtClean="0"/>
              <a:t>Pre-ordained</a:t>
            </a:r>
          </a:p>
          <a:p>
            <a:r>
              <a:rPr lang="en-US" b="1" dirty="0" smtClean="0"/>
              <a:t>We need to ask, “What does God’s revealed word have to say about salvation</a:t>
            </a:r>
            <a:r>
              <a:rPr lang="en-US" b="1" dirty="0" smtClean="0"/>
              <a:t>?”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Salvation isn’t complicated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1. </a:t>
            </a:r>
            <a:r>
              <a:rPr lang="en-US" b="1" u="sng" dirty="0" smtClean="0"/>
              <a:t>Jesus</a:t>
            </a:r>
            <a:r>
              <a:rPr lang="en-US" b="1" dirty="0" smtClean="0"/>
              <a:t> saves (by His blood)</a:t>
            </a:r>
          </a:p>
          <a:p>
            <a:pPr lvl="1"/>
            <a:r>
              <a:rPr lang="en-US" b="1" dirty="0" smtClean="0"/>
              <a:t>Romans 5:9</a:t>
            </a:r>
          </a:p>
          <a:p>
            <a:pPr lvl="2"/>
            <a:r>
              <a:rPr lang="en-US" b="1" dirty="0" smtClean="0"/>
              <a:t>Justified (made just) by His blood (past tense)</a:t>
            </a:r>
          </a:p>
          <a:p>
            <a:pPr lvl="2"/>
            <a:r>
              <a:rPr lang="en-US" b="1" dirty="0" smtClean="0"/>
              <a:t>Saved from God’s wrath through Him (future tense)</a:t>
            </a:r>
            <a:endParaRPr lang="en-US" b="1" dirty="0" smtClean="0"/>
          </a:p>
          <a:p>
            <a:pPr lvl="1"/>
            <a:r>
              <a:rPr lang="en-US" b="1" dirty="0" smtClean="0"/>
              <a:t>Matt 26:28 – for forgiveness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Salvation isn’t complicated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b="1" dirty="0" smtClean="0"/>
              <a:t>. </a:t>
            </a:r>
            <a:r>
              <a:rPr lang="en-US" b="1" u="sng" dirty="0" smtClean="0"/>
              <a:t>Jesus</a:t>
            </a:r>
            <a:r>
              <a:rPr lang="en-US" b="1" dirty="0" smtClean="0"/>
              <a:t> saves (by His blood)</a:t>
            </a:r>
          </a:p>
          <a:p>
            <a:pPr lvl="1"/>
            <a:r>
              <a:rPr lang="en-US" b="1" dirty="0" smtClean="0"/>
              <a:t>Romans 5:9</a:t>
            </a:r>
          </a:p>
          <a:p>
            <a:pPr lvl="2"/>
            <a:r>
              <a:rPr lang="en-US" b="1" dirty="0" smtClean="0"/>
              <a:t>Justified (made just) by His blood (past tense)</a:t>
            </a:r>
          </a:p>
          <a:p>
            <a:pPr lvl="2"/>
            <a:r>
              <a:rPr lang="en-US" b="1" dirty="0" smtClean="0"/>
              <a:t>Saved from God’s wrath through Him (future tense)</a:t>
            </a:r>
            <a:endParaRPr lang="en-US" b="1" dirty="0" smtClean="0"/>
          </a:p>
          <a:p>
            <a:pPr lvl="1"/>
            <a:r>
              <a:rPr lang="en-US" b="1" dirty="0" smtClean="0"/>
              <a:t>Matt 26:28 – for forgiveness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2. The </a:t>
            </a:r>
            <a:r>
              <a:rPr lang="en-US" b="1" u="sng" dirty="0" smtClean="0"/>
              <a:t>Gospel</a:t>
            </a:r>
            <a:r>
              <a:rPr lang="en-US" b="1" dirty="0" smtClean="0"/>
              <a:t> saves</a:t>
            </a:r>
          </a:p>
          <a:p>
            <a:pPr lvl="1"/>
            <a:r>
              <a:rPr lang="en-US" b="1" dirty="0" smtClean="0"/>
              <a:t>James 1:21 – the word implanted</a:t>
            </a:r>
          </a:p>
          <a:p>
            <a:pPr lvl="1"/>
            <a:r>
              <a:rPr lang="en-US" b="1" dirty="0" smtClean="0"/>
              <a:t>Romans 1:16 – the power of God</a:t>
            </a:r>
          </a:p>
          <a:p>
            <a:pPr lvl="1"/>
            <a:r>
              <a:rPr lang="en-US" b="1" dirty="0" smtClean="0"/>
              <a:t>1 Corinthians 15:1-2; 2 Thessalonians 2:14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multi-faceted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3. The </a:t>
            </a:r>
            <a:r>
              <a:rPr lang="en-US" b="1" u="sng" dirty="0" smtClean="0"/>
              <a:t>grace</a:t>
            </a:r>
            <a:r>
              <a:rPr lang="en-US" b="1" dirty="0" smtClean="0"/>
              <a:t> of God saves us</a:t>
            </a:r>
          </a:p>
          <a:p>
            <a:pPr lvl="1"/>
            <a:r>
              <a:rPr lang="en-US" b="1" dirty="0" smtClean="0"/>
              <a:t>Ephesians 2:5, 8</a:t>
            </a:r>
          </a:p>
          <a:p>
            <a:pPr lvl="1"/>
            <a:r>
              <a:rPr lang="en-US" b="1" dirty="0" smtClean="0"/>
              <a:t>We do not deserve salvation</a:t>
            </a:r>
          </a:p>
          <a:p>
            <a:pPr lvl="1"/>
            <a:r>
              <a:rPr lang="en-US" b="1" dirty="0" smtClean="0"/>
              <a:t>“By God’s grace I am what I </a:t>
            </a:r>
            <a:r>
              <a:rPr lang="en-US" b="1" dirty="0" smtClean="0"/>
              <a:t>a</a:t>
            </a:r>
            <a:r>
              <a:rPr lang="en-US" b="1" dirty="0" smtClean="0"/>
              <a:t>m” – (1 Cor. 15:10)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multi-faceted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3. The </a:t>
            </a:r>
            <a:r>
              <a:rPr lang="en-US" b="1" u="sng" dirty="0" smtClean="0"/>
              <a:t>grace</a:t>
            </a:r>
            <a:r>
              <a:rPr lang="en-US" b="1" dirty="0" smtClean="0"/>
              <a:t> of God saves us</a:t>
            </a:r>
          </a:p>
          <a:p>
            <a:pPr lvl="1"/>
            <a:r>
              <a:rPr lang="en-US" b="1" dirty="0" smtClean="0"/>
              <a:t>Ephesians 2:5, 8</a:t>
            </a:r>
          </a:p>
          <a:p>
            <a:pPr lvl="1"/>
            <a:r>
              <a:rPr lang="en-US" b="1" dirty="0" smtClean="0"/>
              <a:t>We do not deserve salvation</a:t>
            </a:r>
          </a:p>
          <a:p>
            <a:pPr lvl="1"/>
            <a:r>
              <a:rPr lang="en-US" b="1" dirty="0" smtClean="0"/>
              <a:t>“By God’s grace I am what I </a:t>
            </a:r>
            <a:r>
              <a:rPr lang="en-US" b="1" dirty="0" smtClean="0"/>
              <a:t>a</a:t>
            </a:r>
            <a:r>
              <a:rPr lang="en-US" b="1" dirty="0" smtClean="0"/>
              <a:t>m” – (1 Cor. 15:10)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4. We are saved by God’s </a:t>
            </a:r>
            <a:r>
              <a:rPr lang="en-US" b="1" u="sng" dirty="0" smtClean="0"/>
              <a:t>mercy</a:t>
            </a:r>
          </a:p>
          <a:p>
            <a:pPr lvl="1"/>
            <a:r>
              <a:rPr lang="en-US" b="1" dirty="0" smtClean="0"/>
              <a:t>Titus 3:5; 1 Peter 1:3</a:t>
            </a:r>
          </a:p>
          <a:p>
            <a:pPr lvl="1"/>
            <a:r>
              <a:rPr lang="en-US" b="1" dirty="0" smtClean="0"/>
              <a:t>The “flip-side” of grace</a:t>
            </a:r>
          </a:p>
          <a:p>
            <a:pPr lvl="1"/>
            <a:r>
              <a:rPr lang="en-US" b="1" dirty="0" smtClean="0"/>
              <a:t>Hebrews 8:12 – OT quote to NT people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Salvation isn’t complicated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5. </a:t>
            </a:r>
            <a:r>
              <a:rPr lang="en-US" b="1" dirty="0" smtClean="0"/>
              <a:t>The</a:t>
            </a:r>
            <a:r>
              <a:rPr lang="en-US" b="1" dirty="0" smtClean="0"/>
              <a:t> </a:t>
            </a:r>
            <a:r>
              <a:rPr lang="en-US" b="1" u="sng" dirty="0" smtClean="0"/>
              <a:t>love of the truth</a:t>
            </a:r>
          </a:p>
          <a:p>
            <a:pPr lvl="1"/>
            <a:r>
              <a:rPr lang="en-US" b="1" dirty="0" smtClean="0"/>
              <a:t>2 Thessalonians 2:10</a:t>
            </a:r>
          </a:p>
          <a:p>
            <a:pPr lvl="1"/>
            <a:r>
              <a:rPr lang="en-US" b="1" dirty="0" smtClean="0"/>
              <a:t>Good soil received the good seed (Matt. 13)</a:t>
            </a:r>
          </a:p>
          <a:p>
            <a:pPr lvl="1"/>
            <a:r>
              <a:rPr lang="en-US" b="1" dirty="0" smtClean="0"/>
              <a:t>1 Corinthians 1:23-24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Salvation isn’t complicated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5. </a:t>
            </a:r>
            <a:r>
              <a:rPr lang="en-US" b="1" dirty="0" smtClean="0"/>
              <a:t>The</a:t>
            </a:r>
            <a:r>
              <a:rPr lang="en-US" b="1" dirty="0" smtClean="0"/>
              <a:t> </a:t>
            </a:r>
            <a:r>
              <a:rPr lang="en-US" b="1" u="sng" dirty="0" smtClean="0"/>
              <a:t>love of the truth</a:t>
            </a:r>
          </a:p>
          <a:p>
            <a:pPr lvl="1"/>
            <a:r>
              <a:rPr lang="en-US" b="1" dirty="0" smtClean="0"/>
              <a:t>2 Thessalonians 2:10</a:t>
            </a:r>
          </a:p>
          <a:p>
            <a:pPr lvl="1"/>
            <a:r>
              <a:rPr lang="en-US" b="1" dirty="0" smtClean="0"/>
              <a:t>Good soil received the good seed (Matt. 13)</a:t>
            </a:r>
          </a:p>
          <a:p>
            <a:pPr lvl="1"/>
            <a:r>
              <a:rPr lang="en-US" b="1" dirty="0" smtClean="0"/>
              <a:t>1 Corinthians 1:23-24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6. </a:t>
            </a:r>
            <a:r>
              <a:rPr lang="en-US" b="1" u="sng" dirty="0" smtClean="0"/>
              <a:t>Hope</a:t>
            </a:r>
            <a:r>
              <a:rPr lang="en-US" b="1" dirty="0" smtClean="0"/>
              <a:t> – Romans 8:24-25</a:t>
            </a:r>
          </a:p>
          <a:p>
            <a:pPr lvl="1"/>
            <a:r>
              <a:rPr lang="en-US" b="1" dirty="0" smtClean="0"/>
              <a:t>By persevering in this hope, there will be sight</a:t>
            </a:r>
          </a:p>
          <a:p>
            <a:pPr lvl="1"/>
            <a:r>
              <a:rPr lang="en-US" b="1" dirty="0" smtClean="0"/>
              <a:t>1 Corinthians 13:13</a:t>
            </a:r>
          </a:p>
          <a:p>
            <a:pPr lvl="1"/>
            <a:r>
              <a:rPr lang="en-US" b="1" dirty="0" smtClean="0"/>
              <a:t>1 Thessalonians 5:8 – our helmet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multi-faceted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7. </a:t>
            </a:r>
            <a:r>
              <a:rPr lang="en-US" b="1" u="sng" dirty="0" smtClean="0"/>
              <a:t>Belief</a:t>
            </a:r>
            <a:r>
              <a:rPr lang="en-US" b="1" dirty="0" smtClean="0"/>
              <a:t>/</a:t>
            </a:r>
            <a:r>
              <a:rPr lang="en-US" b="1" u="sng" dirty="0" smtClean="0"/>
              <a:t>Faith</a:t>
            </a:r>
          </a:p>
          <a:p>
            <a:pPr lvl="1"/>
            <a:r>
              <a:rPr lang="en-US" b="1" dirty="0" smtClean="0"/>
              <a:t>John 3:16-18</a:t>
            </a:r>
          </a:p>
          <a:p>
            <a:pPr lvl="1"/>
            <a:r>
              <a:rPr lang="en-US" b="1" dirty="0" smtClean="0"/>
              <a:t>1 Peter 1:9 – “…as the outcome of your faith…”</a:t>
            </a:r>
          </a:p>
          <a:p>
            <a:pPr lvl="1"/>
            <a:r>
              <a:rPr lang="en-US" b="1" dirty="0" smtClean="0"/>
              <a:t>John 8:24 – “…unless you believe…”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multi-faceted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7. </a:t>
            </a:r>
            <a:r>
              <a:rPr lang="en-US" b="1" u="sng" dirty="0" smtClean="0"/>
              <a:t>Belief</a:t>
            </a:r>
            <a:r>
              <a:rPr lang="en-US" b="1" dirty="0" smtClean="0"/>
              <a:t>/</a:t>
            </a:r>
            <a:r>
              <a:rPr lang="en-US" b="1" u="sng" dirty="0" smtClean="0"/>
              <a:t>Faith</a:t>
            </a:r>
          </a:p>
          <a:p>
            <a:pPr lvl="1"/>
            <a:r>
              <a:rPr lang="en-US" b="1" dirty="0" smtClean="0"/>
              <a:t>John 3:16-18</a:t>
            </a:r>
          </a:p>
          <a:p>
            <a:pPr lvl="1"/>
            <a:r>
              <a:rPr lang="en-US" b="1" dirty="0" smtClean="0"/>
              <a:t>1 Peter 1:9 – “…as the outcome of your faith…”</a:t>
            </a:r>
          </a:p>
          <a:p>
            <a:pPr lvl="1"/>
            <a:r>
              <a:rPr lang="en-US" b="1" dirty="0" smtClean="0"/>
              <a:t>John 8:24 – “…unless you believe…”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8. </a:t>
            </a:r>
            <a:r>
              <a:rPr lang="en-US" b="1" u="sng" dirty="0" smtClean="0"/>
              <a:t>Obedience</a:t>
            </a:r>
          </a:p>
          <a:p>
            <a:pPr lvl="1"/>
            <a:r>
              <a:rPr lang="en-US" b="1" dirty="0" smtClean="0"/>
              <a:t>Hebrews 5:9 “…to all those who obey Him…”</a:t>
            </a:r>
          </a:p>
          <a:p>
            <a:pPr lvl="1"/>
            <a:r>
              <a:rPr lang="en-US" b="1" dirty="0" smtClean="0"/>
              <a:t>Romans 6:17-18 – “…obedient from the heart…”</a:t>
            </a:r>
          </a:p>
          <a:p>
            <a:pPr lvl="1"/>
            <a:r>
              <a:rPr lang="en-US" b="1" dirty="0" smtClean="0"/>
              <a:t>1 Peter 1:22 -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presence here today attests to our interest in this topic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Salvation isn’t </a:t>
            </a:r>
            <a:r>
              <a:rPr lang="en-US" b="1" dirty="0" smtClean="0"/>
              <a:t>complicated, </a:t>
            </a:r>
            <a:br>
              <a:rPr lang="en-US" b="1" dirty="0" smtClean="0"/>
            </a:br>
            <a:r>
              <a:rPr lang="en-US" b="1" dirty="0" smtClean="0"/>
              <a:t>It’s </a:t>
            </a:r>
            <a:r>
              <a:rPr lang="en-US" b="1" dirty="0" smtClean="0"/>
              <a:t>multi-faceted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are more aspects/facets to salvation</a:t>
            </a:r>
          </a:p>
          <a:p>
            <a:pPr lvl="1"/>
            <a:r>
              <a:rPr lang="en-US" b="1" dirty="0" smtClean="0"/>
              <a:t>Works James 2:24</a:t>
            </a:r>
          </a:p>
          <a:p>
            <a:pPr lvl="1"/>
            <a:r>
              <a:rPr lang="en-US" b="1" dirty="0" smtClean="0"/>
              <a:t>Repentance – 2 Corinthians 7:10</a:t>
            </a:r>
          </a:p>
          <a:p>
            <a:pPr lvl="1"/>
            <a:r>
              <a:rPr lang="en-US" b="1" dirty="0" smtClean="0"/>
              <a:t>Confession – Romans 10:10</a:t>
            </a:r>
          </a:p>
          <a:p>
            <a:pPr lvl="1"/>
            <a:r>
              <a:rPr lang="en-US" b="1" dirty="0" smtClean="0"/>
              <a:t>Baptism – 1 Peter 3:21</a:t>
            </a:r>
          </a:p>
          <a:p>
            <a:pPr lvl="1"/>
            <a:r>
              <a:rPr lang="en-US" b="1" dirty="0" smtClean="0"/>
              <a:t>Living faithfully – </a:t>
            </a:r>
          </a:p>
          <a:p>
            <a:pPr lvl="2"/>
            <a:r>
              <a:rPr lang="en-US" b="1" dirty="0" smtClean="0"/>
              <a:t>Hebrews 10:36, 38 </a:t>
            </a:r>
          </a:p>
          <a:p>
            <a:pPr lvl="2"/>
            <a:r>
              <a:rPr lang="en-US" b="1" dirty="0" smtClean="0"/>
              <a:t>cf Philippians 1:6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Salvation is not complicated, but it is multi-faceted (many sides/aspects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Salvation is not complicated, but it is multi-faceted (many sides/aspects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Salvation is not complicated, but it is multi-faceted (many sides/aspects)</a:t>
            </a:r>
          </a:p>
          <a:p>
            <a:r>
              <a:rPr lang="en-US" b="1" dirty="0" smtClean="0"/>
              <a:t>When someone says we are saved by grace, they are speaking scripturally</a:t>
            </a:r>
          </a:p>
          <a:p>
            <a:r>
              <a:rPr lang="en-US" b="1" dirty="0" smtClean="0"/>
              <a:t>When we say we are saved by baptism or by God’s word or by belief, we are also speaking </a:t>
            </a:r>
            <a:r>
              <a:rPr lang="en-US" b="1" dirty="0" smtClean="0"/>
              <a:t>scripturally – Note Psalm 119:160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Salvation is not complicated, but it is multi-faceted (many sides/aspects)</a:t>
            </a:r>
          </a:p>
          <a:p>
            <a:r>
              <a:rPr lang="en-US" b="1" dirty="0" smtClean="0"/>
              <a:t>When someone says we are saved by grace, they are speaking scripturally</a:t>
            </a:r>
          </a:p>
          <a:p>
            <a:r>
              <a:rPr lang="en-US" b="1" dirty="0" smtClean="0"/>
              <a:t>When we say we are saved by baptism or by God’s word or by belief, we are also speaking </a:t>
            </a:r>
            <a:r>
              <a:rPr lang="en-US" b="1" dirty="0" smtClean="0"/>
              <a:t>scripturally – Note Psalm 119:160</a:t>
            </a:r>
            <a:endParaRPr lang="en-US" b="1" dirty="0" smtClean="0"/>
          </a:p>
          <a:p>
            <a:r>
              <a:rPr lang="en-US" b="1" dirty="0" smtClean="0"/>
              <a:t>When anyone DENIES any part, they are “taking away” from God’s revealed </a:t>
            </a:r>
            <a:r>
              <a:rPr lang="en-US" b="1" dirty="0" smtClean="0"/>
              <a:t>word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presence here today attests to our interest in this topic</a:t>
            </a:r>
          </a:p>
          <a:p>
            <a:r>
              <a:rPr lang="en-US" b="1" u="sng" dirty="0" smtClean="0"/>
              <a:t>Can</a:t>
            </a:r>
            <a:r>
              <a:rPr lang="en-US" b="1" dirty="0" smtClean="0"/>
              <a:t> we be sure?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presence here today attests to our interest in this topic</a:t>
            </a:r>
          </a:p>
          <a:p>
            <a:r>
              <a:rPr lang="en-US" b="1" u="sng" dirty="0" smtClean="0"/>
              <a:t>Can</a:t>
            </a:r>
            <a:r>
              <a:rPr lang="en-US" b="1" dirty="0" smtClean="0"/>
              <a:t> we be sure?		</a:t>
            </a:r>
            <a:r>
              <a:rPr lang="en-US" b="1" dirty="0" smtClean="0"/>
              <a:t>Y</a:t>
            </a:r>
            <a:r>
              <a:rPr lang="en-US" b="1" dirty="0" smtClean="0"/>
              <a:t>ES!</a:t>
            </a:r>
          </a:p>
          <a:p>
            <a:pPr lvl="1"/>
            <a:r>
              <a:rPr lang="en-US" b="1" dirty="0" smtClean="0"/>
              <a:t>We sing songs like “Blessed Assurance”</a:t>
            </a:r>
          </a:p>
          <a:p>
            <a:pPr lvl="1"/>
            <a:r>
              <a:rPr lang="en-US" b="1" dirty="0" smtClean="0"/>
              <a:t>And, “When We All Get to Heaven”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presence here today attests to our interest in this topic</a:t>
            </a:r>
          </a:p>
          <a:p>
            <a:r>
              <a:rPr lang="en-US" b="1" u="sng" dirty="0" smtClean="0"/>
              <a:t>Can</a:t>
            </a:r>
            <a:r>
              <a:rPr lang="en-US" b="1" dirty="0" smtClean="0"/>
              <a:t> we be sure?		</a:t>
            </a:r>
            <a:r>
              <a:rPr lang="en-US" b="1" dirty="0" smtClean="0"/>
              <a:t>Y</a:t>
            </a:r>
            <a:r>
              <a:rPr lang="en-US" b="1" dirty="0" smtClean="0"/>
              <a:t>ES!</a:t>
            </a:r>
          </a:p>
          <a:p>
            <a:pPr lvl="1"/>
            <a:r>
              <a:rPr lang="en-US" b="1" dirty="0" smtClean="0"/>
              <a:t>We sing songs like “Blessed Assurance”</a:t>
            </a:r>
          </a:p>
          <a:p>
            <a:pPr lvl="1"/>
            <a:r>
              <a:rPr lang="en-US" b="1" dirty="0" smtClean="0"/>
              <a:t>And, “When We All Get to Heaven”</a:t>
            </a:r>
            <a:endParaRPr lang="en-US" b="1" dirty="0" smtClean="0"/>
          </a:p>
          <a:p>
            <a:r>
              <a:rPr lang="en-US" b="1" dirty="0" smtClean="0"/>
              <a:t>What does the Bible say?</a:t>
            </a:r>
          </a:p>
          <a:p>
            <a:pPr lvl="1"/>
            <a:r>
              <a:rPr lang="en-US" b="1" dirty="0" smtClean="0"/>
              <a:t>1 John 5:13 – “…that you may know…”</a:t>
            </a:r>
          </a:p>
          <a:p>
            <a:pPr lvl="1"/>
            <a:r>
              <a:rPr lang="en-US" b="1" dirty="0" smtClean="0"/>
              <a:t>2 Timothy 4:8 – Paul, </a:t>
            </a:r>
            <a:r>
              <a:rPr lang="en-US" b="1" dirty="0" smtClean="0"/>
              <a:t>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presence here today attests to our interest in this topic</a:t>
            </a:r>
          </a:p>
          <a:p>
            <a:r>
              <a:rPr lang="en-US" b="1" u="sng" dirty="0" smtClean="0"/>
              <a:t>Can</a:t>
            </a:r>
            <a:r>
              <a:rPr lang="en-US" b="1" dirty="0" smtClean="0"/>
              <a:t> we be sure?		</a:t>
            </a:r>
            <a:r>
              <a:rPr lang="en-US" b="1" dirty="0" smtClean="0"/>
              <a:t>Y</a:t>
            </a:r>
            <a:r>
              <a:rPr lang="en-US" b="1" dirty="0" smtClean="0"/>
              <a:t>ES!</a:t>
            </a:r>
          </a:p>
          <a:p>
            <a:pPr lvl="1"/>
            <a:r>
              <a:rPr lang="en-US" b="1" dirty="0" smtClean="0"/>
              <a:t>We sing songs like “Blessed Assurance”</a:t>
            </a:r>
          </a:p>
          <a:p>
            <a:pPr lvl="1"/>
            <a:r>
              <a:rPr lang="en-US" b="1" dirty="0" smtClean="0"/>
              <a:t>And, “When We All Get to Heaven”</a:t>
            </a:r>
            <a:endParaRPr lang="en-US" b="1" dirty="0" smtClean="0"/>
          </a:p>
          <a:p>
            <a:r>
              <a:rPr lang="en-US" b="1" dirty="0" smtClean="0"/>
              <a:t>What does the Bible say?</a:t>
            </a:r>
          </a:p>
          <a:p>
            <a:pPr lvl="1"/>
            <a:r>
              <a:rPr lang="en-US" b="1" dirty="0" smtClean="0"/>
              <a:t>1 John 5:13 – “…that you may know…”</a:t>
            </a:r>
          </a:p>
          <a:p>
            <a:pPr lvl="1"/>
            <a:r>
              <a:rPr lang="en-US" b="1" dirty="0" smtClean="0"/>
              <a:t>2 Timothy 4:8 – Paul, us</a:t>
            </a:r>
          </a:p>
          <a:p>
            <a:r>
              <a:rPr lang="en-US" b="1" dirty="0" smtClean="0"/>
              <a:t>So, HOW are we saved?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the Bible, among </a:t>
            </a:r>
            <a:r>
              <a:rPr lang="en-US" b="1" dirty="0" smtClean="0"/>
              <a:t>those who </a:t>
            </a:r>
            <a:r>
              <a:rPr lang="en-US" b="1" dirty="0" smtClean="0"/>
              <a:t>understood </a:t>
            </a:r>
            <a:r>
              <a:rPr lang="en-US" b="1" dirty="0" smtClean="0"/>
              <a:t>the necessity of salvation, there </a:t>
            </a:r>
            <a:r>
              <a:rPr lang="en-US" b="1" dirty="0" smtClean="0"/>
              <a:t>arose </a:t>
            </a:r>
            <a:r>
              <a:rPr lang="en-US" b="1" dirty="0" smtClean="0"/>
              <a:t>a question: “What must I do to be saved</a:t>
            </a:r>
            <a:r>
              <a:rPr lang="en-US" b="1" dirty="0" smtClean="0"/>
              <a:t>?”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the Bible, among </a:t>
            </a:r>
            <a:r>
              <a:rPr lang="en-US" b="1" dirty="0" smtClean="0"/>
              <a:t>those who </a:t>
            </a:r>
            <a:r>
              <a:rPr lang="en-US" b="1" dirty="0" smtClean="0"/>
              <a:t>understood </a:t>
            </a:r>
            <a:r>
              <a:rPr lang="en-US" b="1" dirty="0" smtClean="0"/>
              <a:t>the necessity of salvation, there </a:t>
            </a:r>
            <a:r>
              <a:rPr lang="en-US" b="1" dirty="0" smtClean="0"/>
              <a:t>arose </a:t>
            </a:r>
            <a:r>
              <a:rPr lang="en-US" b="1" dirty="0" smtClean="0"/>
              <a:t>a question: “What must I do to be saved?”</a:t>
            </a:r>
          </a:p>
          <a:p>
            <a:pPr lvl="1"/>
            <a:r>
              <a:rPr lang="en-US" b="1" dirty="0" smtClean="0"/>
              <a:t>The rich, young ruler (Mark 10:17)</a:t>
            </a:r>
          </a:p>
          <a:p>
            <a:pPr lvl="1"/>
            <a:r>
              <a:rPr lang="en-US" b="1" dirty="0" smtClean="0"/>
              <a:t>The people on the day of Pentecost (Acts 2:37)</a:t>
            </a:r>
          </a:p>
          <a:p>
            <a:pPr lvl="1"/>
            <a:r>
              <a:rPr lang="en-US" b="1" dirty="0" smtClean="0"/>
              <a:t>Philippian jailer (Acts 16:30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the Bible, among </a:t>
            </a:r>
            <a:r>
              <a:rPr lang="en-US" b="1" dirty="0" smtClean="0"/>
              <a:t>those who </a:t>
            </a:r>
            <a:r>
              <a:rPr lang="en-US" b="1" dirty="0" smtClean="0"/>
              <a:t>understood </a:t>
            </a:r>
            <a:r>
              <a:rPr lang="en-US" b="1" dirty="0" smtClean="0"/>
              <a:t>the necessity of salvation, there </a:t>
            </a:r>
            <a:r>
              <a:rPr lang="en-US" b="1" dirty="0" smtClean="0"/>
              <a:t>arose </a:t>
            </a:r>
            <a:r>
              <a:rPr lang="en-US" b="1" dirty="0" smtClean="0"/>
              <a:t>a question: “What must I do to be saved?”</a:t>
            </a:r>
          </a:p>
          <a:p>
            <a:pPr lvl="1"/>
            <a:r>
              <a:rPr lang="en-US" b="1" dirty="0" smtClean="0"/>
              <a:t>The rich, young ruler (Mark 10:17)</a:t>
            </a:r>
          </a:p>
          <a:p>
            <a:pPr lvl="1"/>
            <a:r>
              <a:rPr lang="en-US" b="1" dirty="0" smtClean="0"/>
              <a:t>The people on the day of Pentecost (Acts 2:37)</a:t>
            </a:r>
          </a:p>
          <a:p>
            <a:pPr lvl="1"/>
            <a:r>
              <a:rPr lang="en-US" b="1" dirty="0" smtClean="0"/>
              <a:t>Philippian jailer (Acts 16:30)</a:t>
            </a:r>
          </a:p>
          <a:p>
            <a:pPr lvl="1"/>
            <a:r>
              <a:rPr lang="en-US" b="1" dirty="0" smtClean="0"/>
              <a:t>NOTE: the answer is never “Nothing”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520</Words>
  <Application>Microsoft Office PowerPoint</Application>
  <PresentationFormat>On-screen Show (4:3)</PresentationFormat>
  <Paragraphs>146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How Are We Saved?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What is necessary for salvation?</vt:lpstr>
      <vt:lpstr>What is necessary for salvation?</vt:lpstr>
      <vt:lpstr>Salvation isn’t complicated</vt:lpstr>
      <vt:lpstr>Salvation isn’t complicated</vt:lpstr>
      <vt:lpstr>It’s multi-faceted</vt:lpstr>
      <vt:lpstr>It’s multi-faceted</vt:lpstr>
      <vt:lpstr>Salvation isn’t complicated</vt:lpstr>
      <vt:lpstr>Salvation isn’t complicated</vt:lpstr>
      <vt:lpstr>It’s multi-faceted</vt:lpstr>
      <vt:lpstr>It’s multi-faceted</vt:lpstr>
      <vt:lpstr>Salvation isn’t complicated,  It’s multi-faceted</vt:lpstr>
      <vt:lpstr>CONCLUSION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23</cp:revision>
  <dcterms:created xsi:type="dcterms:W3CDTF">2015-05-30T17:53:26Z</dcterms:created>
  <dcterms:modified xsi:type="dcterms:W3CDTF">2015-08-23T14:23:27Z</dcterms:modified>
</cp:coreProperties>
</file>