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67" r:id="rId7"/>
    <p:sldId id="266" r:id="rId8"/>
    <p:sldId id="265" r:id="rId9"/>
    <p:sldId id="259" r:id="rId10"/>
    <p:sldId id="270" r:id="rId11"/>
    <p:sldId id="274" r:id="rId12"/>
    <p:sldId id="273" r:id="rId13"/>
    <p:sldId id="272" r:id="rId14"/>
    <p:sldId id="271" r:id="rId15"/>
    <p:sldId id="261" r:id="rId16"/>
    <p:sldId id="280" r:id="rId17"/>
    <p:sldId id="279" r:id="rId18"/>
    <p:sldId id="269" r:id="rId19"/>
    <p:sldId id="275" r:id="rId20"/>
    <p:sldId id="258" r:id="rId21"/>
    <p:sldId id="278" r:id="rId22"/>
    <p:sldId id="277" r:id="rId23"/>
    <p:sldId id="276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ace-1o053q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43"/>
            <a:ext cx="9144000" cy="6843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</a:rPr>
              <a:t>Back to Basics-The Peace of God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38862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John 14:26-27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In persecution</a:t>
            </a:r>
          </a:p>
          <a:p>
            <a:pPr lvl="1"/>
            <a:r>
              <a:rPr lang="en-US" b="1" dirty="0" smtClean="0"/>
              <a:t>Not thinking of vengeance (Romans 12:17-19)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In persecution</a:t>
            </a:r>
          </a:p>
          <a:p>
            <a:pPr lvl="1"/>
            <a:r>
              <a:rPr lang="en-US" b="1" dirty="0" smtClean="0"/>
              <a:t>Not thinking of vengeance (Romans 12:17-19)</a:t>
            </a:r>
          </a:p>
          <a:p>
            <a:pPr lvl="1"/>
            <a:r>
              <a:rPr lang="en-US" b="1" dirty="0" smtClean="0"/>
              <a:t>Like Jesus, looking forward (Hebrews 12:2)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In persecution</a:t>
            </a:r>
          </a:p>
          <a:p>
            <a:pPr lvl="1"/>
            <a:r>
              <a:rPr lang="en-US" b="1" dirty="0" smtClean="0"/>
              <a:t>Not thinking of vengeance (Romans 12:17-19)</a:t>
            </a:r>
          </a:p>
          <a:p>
            <a:pPr lvl="1"/>
            <a:r>
              <a:rPr lang="en-US" b="1" dirty="0" smtClean="0"/>
              <a:t>Like Jesus, looking forward (Hebrews 12:2)</a:t>
            </a:r>
          </a:p>
          <a:p>
            <a:pPr lvl="1"/>
            <a:r>
              <a:rPr lang="en-US" b="1" dirty="0" smtClean="0"/>
              <a:t>Why?</a:t>
            </a:r>
          </a:p>
          <a:p>
            <a:pPr lvl="2"/>
            <a:r>
              <a:rPr lang="en-US" b="1" u="sng" dirty="0" smtClean="0"/>
              <a:t>You are walking with God</a:t>
            </a:r>
            <a:r>
              <a:rPr lang="en-US" b="1" dirty="0" smtClean="0"/>
              <a:t> – Psalm 23:4; Philippians 1:21; 2 Timothy 4:8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In persecution</a:t>
            </a:r>
          </a:p>
          <a:p>
            <a:pPr lvl="1"/>
            <a:r>
              <a:rPr lang="en-US" b="1" dirty="0" smtClean="0"/>
              <a:t>Not thinking of vengeance (Romans 12:17-19)</a:t>
            </a:r>
          </a:p>
          <a:p>
            <a:pPr lvl="1"/>
            <a:r>
              <a:rPr lang="en-US" b="1" dirty="0" smtClean="0"/>
              <a:t>Like Jesus, looking forward (Hebrews 12:2)</a:t>
            </a:r>
          </a:p>
          <a:p>
            <a:pPr lvl="1"/>
            <a:r>
              <a:rPr lang="en-US" b="1" dirty="0" smtClean="0"/>
              <a:t>Why?</a:t>
            </a:r>
          </a:p>
          <a:p>
            <a:pPr lvl="2"/>
            <a:r>
              <a:rPr lang="en-US" b="1" u="sng" dirty="0" smtClean="0"/>
              <a:t>You are walking with God</a:t>
            </a:r>
            <a:r>
              <a:rPr lang="en-US" b="1" dirty="0" smtClean="0"/>
              <a:t> – Psalm 23:4; Philippians 1:21; 2 Timothy 4:8</a:t>
            </a:r>
          </a:p>
          <a:p>
            <a:pPr lvl="2"/>
            <a:r>
              <a:rPr lang="en-US" b="1" u="sng" dirty="0" smtClean="0"/>
              <a:t>You know/trust His promises</a:t>
            </a:r>
            <a:r>
              <a:rPr lang="en-US" b="1" dirty="0" smtClean="0"/>
              <a:t> – Romans 8:28; Hebrews 13:5-6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In persecution</a:t>
            </a:r>
          </a:p>
          <a:p>
            <a:pPr lvl="1"/>
            <a:r>
              <a:rPr lang="en-US" b="1" dirty="0" smtClean="0"/>
              <a:t>Not thinking of vengeance (Romans 12:17-19)</a:t>
            </a:r>
          </a:p>
          <a:p>
            <a:pPr lvl="1"/>
            <a:r>
              <a:rPr lang="en-US" b="1" dirty="0" smtClean="0"/>
              <a:t>Like Jesus, looking forward (Hebrews 12:2)</a:t>
            </a:r>
          </a:p>
          <a:p>
            <a:pPr lvl="1"/>
            <a:r>
              <a:rPr lang="en-US" b="1" dirty="0" smtClean="0"/>
              <a:t>Why?</a:t>
            </a:r>
          </a:p>
          <a:p>
            <a:pPr lvl="2"/>
            <a:r>
              <a:rPr lang="en-US" b="1" u="sng" dirty="0" smtClean="0"/>
              <a:t>You are walking with God</a:t>
            </a:r>
            <a:r>
              <a:rPr lang="en-US" b="1" dirty="0" smtClean="0"/>
              <a:t> – Psalm 23:4; Philippians 1:21; 2 Timothy 4:8</a:t>
            </a:r>
          </a:p>
          <a:p>
            <a:pPr lvl="2"/>
            <a:r>
              <a:rPr lang="en-US" b="1" u="sng" dirty="0" smtClean="0"/>
              <a:t>You know/trust His promises</a:t>
            </a:r>
            <a:r>
              <a:rPr lang="en-US" b="1" dirty="0" smtClean="0"/>
              <a:t> – Romans 8:28; Hebrews 13:5-6</a:t>
            </a:r>
          </a:p>
          <a:p>
            <a:pPr lvl="2"/>
            <a:r>
              <a:rPr lang="en-US" b="1" u="sng" dirty="0" smtClean="0"/>
              <a:t>You are focused on your path</a:t>
            </a:r>
            <a:r>
              <a:rPr lang="en-US" b="1" dirty="0" smtClean="0"/>
              <a:t> – Matthew 7:13-14; 2 Timothy 3:12, 14; Colossians 1:24, 27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In troubles – Psalm 46:1</a:t>
            </a:r>
          </a:p>
          <a:p>
            <a:pPr lvl="1"/>
            <a:r>
              <a:rPr lang="en-US" b="1" dirty="0" smtClean="0"/>
              <a:t>Unlike persecution, caused by being a faithful </a:t>
            </a:r>
            <a:r>
              <a:rPr lang="en-US" b="1" dirty="0" smtClean="0"/>
              <a:t>Christian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In troubles – Psalm 46:1</a:t>
            </a:r>
          </a:p>
          <a:p>
            <a:pPr lvl="1"/>
            <a:r>
              <a:rPr lang="en-US" b="1" dirty="0" smtClean="0"/>
              <a:t>Unlike persecution, caused by being a faithful Christian</a:t>
            </a:r>
          </a:p>
          <a:p>
            <a:pPr lvl="1"/>
            <a:r>
              <a:rPr lang="en-US" b="1" dirty="0" smtClean="0"/>
              <a:t>Troubles may </a:t>
            </a:r>
            <a:r>
              <a:rPr lang="en-US" b="1" u="sng" dirty="0" smtClean="0"/>
              <a:t>also</a:t>
            </a:r>
            <a:r>
              <a:rPr lang="en-US" b="1" dirty="0" smtClean="0"/>
              <a:t> come our way as a </a:t>
            </a:r>
          </a:p>
          <a:p>
            <a:pPr lvl="2"/>
            <a:r>
              <a:rPr lang="en-US" b="1" dirty="0" smtClean="0"/>
              <a:t>Consequence of our own sin (Galatians 6:7-8)</a:t>
            </a:r>
          </a:p>
          <a:p>
            <a:pPr lvl="2"/>
            <a:r>
              <a:rPr lang="en-US" b="1" dirty="0" smtClean="0"/>
              <a:t>Consequence of living in a damaged world-Rom 8:22</a:t>
            </a:r>
          </a:p>
          <a:p>
            <a:pPr lvl="2"/>
            <a:r>
              <a:rPr lang="en-US" b="1" dirty="0" smtClean="0"/>
              <a:t>Consequence of other peoples’ sins-1 Peter </a:t>
            </a:r>
            <a:r>
              <a:rPr lang="en-US" b="1" dirty="0" smtClean="0"/>
              <a:t>2:19-23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In troubles – Psalm 46:1</a:t>
            </a:r>
          </a:p>
          <a:p>
            <a:pPr lvl="1"/>
            <a:r>
              <a:rPr lang="en-US" b="1" dirty="0" smtClean="0"/>
              <a:t>Unlike persecution, caused by being a faithful Christian</a:t>
            </a:r>
          </a:p>
          <a:p>
            <a:pPr lvl="1"/>
            <a:r>
              <a:rPr lang="en-US" b="1" dirty="0" smtClean="0"/>
              <a:t>Troubles may </a:t>
            </a:r>
            <a:r>
              <a:rPr lang="en-US" b="1" u="sng" dirty="0" smtClean="0"/>
              <a:t>also</a:t>
            </a:r>
            <a:r>
              <a:rPr lang="en-US" b="1" dirty="0" smtClean="0"/>
              <a:t> come our way as a </a:t>
            </a:r>
          </a:p>
          <a:p>
            <a:pPr lvl="2"/>
            <a:r>
              <a:rPr lang="en-US" b="1" dirty="0" smtClean="0"/>
              <a:t>Consequence of our own sin (Galatians 6:7-8)</a:t>
            </a:r>
          </a:p>
          <a:p>
            <a:pPr lvl="2"/>
            <a:r>
              <a:rPr lang="en-US" b="1" dirty="0" smtClean="0"/>
              <a:t>Consequence of living in a damaged world-Rom 8:22</a:t>
            </a:r>
          </a:p>
          <a:p>
            <a:pPr lvl="2"/>
            <a:r>
              <a:rPr lang="en-US" b="1" dirty="0" smtClean="0"/>
              <a:t>Consequence of other peoples’ sins-1 Peter 2:19-23</a:t>
            </a:r>
          </a:p>
          <a:p>
            <a:pPr lvl="1"/>
            <a:r>
              <a:rPr lang="en-US" b="1" dirty="0" smtClean="0"/>
              <a:t>God has given us</a:t>
            </a:r>
          </a:p>
          <a:p>
            <a:pPr lvl="2"/>
            <a:r>
              <a:rPr lang="en-US" b="1" dirty="0" smtClean="0"/>
              <a:t>The Bible – Romans 15:4</a:t>
            </a:r>
          </a:p>
          <a:p>
            <a:pPr lvl="2"/>
            <a:r>
              <a:rPr lang="en-US" b="1" dirty="0" smtClean="0"/>
              <a:t>Prayer – Philippians 4:6</a:t>
            </a:r>
          </a:p>
          <a:p>
            <a:pPr lvl="2"/>
            <a:r>
              <a:rPr lang="en-US" b="1" dirty="0" smtClean="0"/>
              <a:t>Other Christians – 2 Corinthians 1:3-4; Galatians 6:1-2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 In daily life</a:t>
            </a:r>
          </a:p>
          <a:p>
            <a:pPr lvl="1"/>
            <a:r>
              <a:rPr lang="en-US" b="1" dirty="0" smtClean="0"/>
              <a:t>Many people go out “looking for (borrowing) trouble”</a:t>
            </a:r>
          </a:p>
          <a:p>
            <a:pPr lvl="2"/>
            <a:r>
              <a:rPr lang="en-US" b="1" dirty="0" smtClean="0"/>
              <a:t>Worries about tomorrow</a:t>
            </a:r>
          </a:p>
          <a:p>
            <a:pPr lvl="2"/>
            <a:r>
              <a:rPr lang="en-US" b="1" dirty="0" smtClean="0"/>
              <a:t>Anxieties about “what if…”</a:t>
            </a:r>
          </a:p>
          <a:p>
            <a:pPr lvl="2"/>
            <a:r>
              <a:rPr lang="en-US" b="1" dirty="0" smtClean="0"/>
              <a:t>Lacking trust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 In daily life</a:t>
            </a:r>
          </a:p>
          <a:p>
            <a:pPr lvl="1"/>
            <a:r>
              <a:rPr lang="en-US" b="1" dirty="0" smtClean="0"/>
              <a:t>Many people go out “looking for (borrowing) trouble”</a:t>
            </a:r>
          </a:p>
          <a:p>
            <a:pPr lvl="2"/>
            <a:r>
              <a:rPr lang="en-US" b="1" dirty="0" smtClean="0"/>
              <a:t>Worries about tomorrow</a:t>
            </a:r>
          </a:p>
          <a:p>
            <a:pPr lvl="2"/>
            <a:r>
              <a:rPr lang="en-US" b="1" dirty="0" smtClean="0"/>
              <a:t>Anxieties about “what if…”</a:t>
            </a:r>
          </a:p>
          <a:p>
            <a:pPr lvl="2"/>
            <a:r>
              <a:rPr lang="en-US" b="1" dirty="0" smtClean="0"/>
              <a:t>Lacking trust</a:t>
            </a:r>
          </a:p>
          <a:p>
            <a:pPr lvl="1"/>
            <a:r>
              <a:rPr lang="en-US" b="1" dirty="0" smtClean="0"/>
              <a:t>Matthew 6:34 – Prioritize</a:t>
            </a:r>
          </a:p>
          <a:p>
            <a:pPr lvl="1"/>
            <a:r>
              <a:rPr lang="en-US" b="1" dirty="0" smtClean="0"/>
              <a:t>Matthew 11:28-30 – Draw near/share with Him</a:t>
            </a:r>
          </a:p>
          <a:p>
            <a:pPr lvl="1"/>
            <a:r>
              <a:rPr lang="en-US" b="1" dirty="0" smtClean="0"/>
              <a:t>1 Peter 5:7 – “Cast” them on Him, for He </a:t>
            </a:r>
            <a:r>
              <a:rPr lang="en-US" b="1" dirty="0" smtClean="0"/>
              <a:t>cares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peace of God</a:t>
            </a:r>
          </a:p>
          <a:p>
            <a:pPr lvl="1"/>
            <a:r>
              <a:rPr lang="en-US" b="1" dirty="0" smtClean="0"/>
              <a:t>One of the most commonly associated aspect of Christianity</a:t>
            </a:r>
          </a:p>
          <a:p>
            <a:pPr lvl="1"/>
            <a:r>
              <a:rPr lang="en-US" b="1" dirty="0" smtClean="0"/>
              <a:t>Also, one of the most misunderstood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is it that one person cracks under pressure and another is able to handle it with serenity?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is it that one person cracks under pressure and another is able to handle it with serenity?</a:t>
            </a:r>
          </a:p>
          <a:p>
            <a:pPr lvl="1"/>
            <a:r>
              <a:rPr lang="en-US" b="1" dirty="0" smtClean="0"/>
              <a:t>Neither really enjoys the problem(s)</a:t>
            </a:r>
          </a:p>
          <a:p>
            <a:pPr lvl="1"/>
            <a:r>
              <a:rPr lang="en-US" b="1" dirty="0" smtClean="0"/>
              <a:t>Both would like to be finished with them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is it that one person cracks under pressure and another is able to handle it with serenity?</a:t>
            </a:r>
          </a:p>
          <a:p>
            <a:pPr lvl="1"/>
            <a:r>
              <a:rPr lang="en-US" b="1" dirty="0" smtClean="0"/>
              <a:t>Neither really enjoys the problem(s)</a:t>
            </a:r>
          </a:p>
          <a:p>
            <a:pPr lvl="1"/>
            <a:r>
              <a:rPr lang="en-US" b="1" dirty="0" smtClean="0"/>
              <a:t>Both would like to be finished with them</a:t>
            </a:r>
          </a:p>
          <a:p>
            <a:r>
              <a:rPr lang="en-US" b="1" dirty="0" smtClean="0"/>
              <a:t>A: One is walking with God, the other is walking by himself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is it that one person cracks under pressure and another is able to handle it with serenity?</a:t>
            </a:r>
          </a:p>
          <a:p>
            <a:pPr lvl="1"/>
            <a:r>
              <a:rPr lang="en-US" b="1" dirty="0" smtClean="0"/>
              <a:t>Neither really enjoys the problem(s)</a:t>
            </a:r>
          </a:p>
          <a:p>
            <a:pPr lvl="1"/>
            <a:r>
              <a:rPr lang="en-US" b="1" dirty="0" smtClean="0"/>
              <a:t>Both would like to be finished with them</a:t>
            </a:r>
          </a:p>
          <a:p>
            <a:r>
              <a:rPr lang="en-US" b="1" dirty="0" smtClean="0"/>
              <a:t>A: One is walking with God, the other is walking by himself</a:t>
            </a:r>
          </a:p>
          <a:p>
            <a:r>
              <a:rPr lang="en-US" b="1" dirty="0" smtClean="0"/>
              <a:t>Stop walking alone.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peace of God</a:t>
            </a:r>
          </a:p>
          <a:p>
            <a:pPr lvl="1"/>
            <a:r>
              <a:rPr lang="en-US" b="1" dirty="0" smtClean="0"/>
              <a:t>One of the most commonly associated aspect of Christianity</a:t>
            </a:r>
          </a:p>
          <a:p>
            <a:pPr lvl="1"/>
            <a:r>
              <a:rPr lang="en-US" b="1" dirty="0" smtClean="0"/>
              <a:t>Also, one of the most misunderstood</a:t>
            </a:r>
          </a:p>
          <a:p>
            <a:r>
              <a:rPr lang="en-US" b="1" dirty="0" smtClean="0"/>
              <a:t>Jesus promised it</a:t>
            </a:r>
          </a:p>
          <a:p>
            <a:pPr lvl="1"/>
            <a:r>
              <a:rPr lang="en-US" b="1" dirty="0" smtClean="0"/>
              <a:t>NT writers wrote about it</a:t>
            </a:r>
          </a:p>
          <a:p>
            <a:pPr lvl="1"/>
            <a:r>
              <a:rPr lang="en-US" b="1" dirty="0" smtClean="0"/>
              <a:t>The early church had 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peace of God</a:t>
            </a:r>
          </a:p>
          <a:p>
            <a:pPr lvl="1"/>
            <a:r>
              <a:rPr lang="en-US" b="1" dirty="0" smtClean="0"/>
              <a:t>One of the most commonly associated aspect of Christianity</a:t>
            </a:r>
          </a:p>
          <a:p>
            <a:pPr lvl="1"/>
            <a:r>
              <a:rPr lang="en-US" b="1" dirty="0" smtClean="0"/>
              <a:t>Also, one of the most misunderstood</a:t>
            </a:r>
          </a:p>
          <a:p>
            <a:r>
              <a:rPr lang="en-US" b="1" dirty="0" smtClean="0"/>
              <a:t>Jesus promised it</a:t>
            </a:r>
          </a:p>
          <a:p>
            <a:pPr lvl="1"/>
            <a:r>
              <a:rPr lang="en-US" b="1" dirty="0" smtClean="0"/>
              <a:t>NT writers wrote about it</a:t>
            </a:r>
          </a:p>
          <a:p>
            <a:pPr lvl="1"/>
            <a:r>
              <a:rPr lang="en-US" b="1" dirty="0" smtClean="0"/>
              <a:t>The early church had it</a:t>
            </a:r>
          </a:p>
          <a:p>
            <a:r>
              <a:rPr lang="en-US" b="1" dirty="0" smtClean="0"/>
              <a:t>Let’s look at it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Common Trait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things of God that are easy to understand/accept on one level, but difficult to fully grasp all </a:t>
            </a:r>
            <a:r>
              <a:rPr lang="en-US" b="1" dirty="0" smtClean="0"/>
              <a:t>their </a:t>
            </a:r>
            <a:r>
              <a:rPr lang="en-US" b="1" dirty="0" smtClean="0"/>
              <a:t>wonders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Common Trait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things of God that are easy to understand/accept on one level, but difficult to fully grasp all </a:t>
            </a:r>
            <a:r>
              <a:rPr lang="en-US" b="1" dirty="0" smtClean="0"/>
              <a:t>their </a:t>
            </a:r>
            <a:r>
              <a:rPr lang="en-US" b="1" dirty="0" smtClean="0"/>
              <a:t>wonders</a:t>
            </a:r>
          </a:p>
          <a:p>
            <a:pPr lvl="1"/>
            <a:r>
              <a:rPr lang="en-US" b="1" dirty="0" smtClean="0"/>
              <a:t>2 Corinthians 9:15 – “indescribable gift”</a:t>
            </a:r>
          </a:p>
          <a:p>
            <a:pPr lvl="1"/>
            <a:r>
              <a:rPr lang="en-US" b="1" dirty="0" smtClean="0"/>
              <a:t>Isaiah 55:8-9 – ways and thoughts (His plans)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Common Trait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things of God that are easy to understand/accept on one level, but difficult to fully grasp all </a:t>
            </a:r>
            <a:r>
              <a:rPr lang="en-US" b="1" dirty="0" smtClean="0"/>
              <a:t>their </a:t>
            </a:r>
            <a:r>
              <a:rPr lang="en-US" b="1" dirty="0" smtClean="0"/>
              <a:t>wonders</a:t>
            </a:r>
          </a:p>
          <a:p>
            <a:pPr lvl="1"/>
            <a:r>
              <a:rPr lang="en-US" b="1" dirty="0" smtClean="0"/>
              <a:t>2 Corinthians 9:15 – “indescribable gift”</a:t>
            </a:r>
          </a:p>
          <a:p>
            <a:pPr lvl="1"/>
            <a:r>
              <a:rPr lang="en-US" b="1" dirty="0" smtClean="0"/>
              <a:t>Isaiah 55:8-9 – ways and thoughts (His plans)</a:t>
            </a:r>
          </a:p>
          <a:p>
            <a:pPr lvl="1"/>
            <a:r>
              <a:rPr lang="en-US" b="1" dirty="0" smtClean="0"/>
              <a:t>Ephesians 3:19 – the love of Christ</a:t>
            </a:r>
          </a:p>
          <a:p>
            <a:pPr lvl="1"/>
            <a:r>
              <a:rPr lang="en-US" b="1" dirty="0" smtClean="0"/>
              <a:t>Philippians 4:7 – the peace of God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Common Trait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things of God that are easy to understand/accept on one level, but difficult to fully grasp all </a:t>
            </a:r>
            <a:r>
              <a:rPr lang="en-US" b="1" dirty="0" smtClean="0"/>
              <a:t>their </a:t>
            </a:r>
            <a:r>
              <a:rPr lang="en-US" b="1" dirty="0" smtClean="0"/>
              <a:t>wonders</a:t>
            </a:r>
          </a:p>
          <a:p>
            <a:pPr lvl="1"/>
            <a:r>
              <a:rPr lang="en-US" b="1" dirty="0" smtClean="0"/>
              <a:t>2 Corinthians 9:15 – “indescribable gift”</a:t>
            </a:r>
          </a:p>
          <a:p>
            <a:pPr lvl="1"/>
            <a:r>
              <a:rPr lang="en-US" b="1" dirty="0" smtClean="0"/>
              <a:t>Isaiah 55:8-9 – ways and thoughts (His plans)</a:t>
            </a:r>
          </a:p>
          <a:p>
            <a:pPr lvl="1"/>
            <a:r>
              <a:rPr lang="en-US" b="1" dirty="0" smtClean="0"/>
              <a:t>Ephesians 3:19 – the love of Christ</a:t>
            </a:r>
          </a:p>
          <a:p>
            <a:pPr lvl="1"/>
            <a:r>
              <a:rPr lang="en-US" b="1" dirty="0" smtClean="0"/>
              <a:t>Philippians 4:7 – the peace of God</a:t>
            </a:r>
          </a:p>
          <a:p>
            <a:r>
              <a:rPr lang="en-US" b="1" dirty="0" smtClean="0"/>
              <a:t>Don’t </a:t>
            </a:r>
            <a:r>
              <a:rPr lang="en-US" b="1" u="sng" dirty="0" smtClean="0"/>
              <a:t>ever</a:t>
            </a:r>
            <a:r>
              <a:rPr lang="en-US" b="1" dirty="0" smtClean="0"/>
              <a:t> think you finally understand it </a:t>
            </a:r>
            <a:r>
              <a:rPr lang="en-US" b="1" u="sng" dirty="0" smtClean="0"/>
              <a:t>all</a:t>
            </a:r>
            <a:endParaRPr lang="en-US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Many-sided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With God</a:t>
            </a:r>
          </a:p>
          <a:p>
            <a:pPr lvl="1"/>
            <a:r>
              <a:rPr lang="en-US" b="1" dirty="0" smtClean="0"/>
              <a:t>John 14:27 – Not like the world</a:t>
            </a:r>
          </a:p>
          <a:p>
            <a:pPr lvl="2"/>
            <a:r>
              <a:rPr lang="en-US" b="1" dirty="0" smtClean="0"/>
              <a:t>Internal/external</a:t>
            </a:r>
          </a:p>
          <a:p>
            <a:pPr lvl="2"/>
            <a:r>
              <a:rPr lang="en-US" b="1" dirty="0" smtClean="0"/>
              <a:t>Temporary/eternal</a:t>
            </a:r>
          </a:p>
          <a:p>
            <a:pPr lvl="2"/>
            <a:r>
              <a:rPr lang="en-US" b="1" dirty="0" smtClean="0"/>
              <a:t>Vacillating circumstances/rock-solid assurance</a:t>
            </a:r>
          </a:p>
          <a:p>
            <a:pPr lvl="1"/>
            <a:r>
              <a:rPr lang="en-US" b="1" dirty="0" smtClean="0"/>
              <a:t>Romans 5:1, 8-11</a:t>
            </a:r>
          </a:p>
          <a:p>
            <a:pPr lvl="2"/>
            <a:r>
              <a:rPr lang="en-US" b="1" dirty="0" smtClean="0"/>
              <a:t>Sin = enmity</a:t>
            </a:r>
          </a:p>
          <a:p>
            <a:pPr lvl="2"/>
            <a:r>
              <a:rPr lang="en-US" b="1" dirty="0" smtClean="0"/>
              <a:t>Jesus took our sins away – 1 Peter 2:24</a:t>
            </a:r>
          </a:p>
          <a:p>
            <a:pPr lvl="2"/>
            <a:r>
              <a:rPr lang="en-US" b="1" u="sng" dirty="0" smtClean="0"/>
              <a:t>Only</a:t>
            </a:r>
            <a:r>
              <a:rPr lang="en-US" b="1" dirty="0" smtClean="0"/>
              <a:t> way available is thru Jesus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949</Words>
  <Application>Microsoft Office PowerPoint</Application>
  <PresentationFormat>On-screen Show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Back to Basics-The Peace of God</vt:lpstr>
      <vt:lpstr>INTRODUCTION</vt:lpstr>
      <vt:lpstr>INTRODUCTION</vt:lpstr>
      <vt:lpstr>INTRODUCTION</vt:lpstr>
      <vt:lpstr>A Common Trait</vt:lpstr>
      <vt:lpstr>A Common Trait</vt:lpstr>
      <vt:lpstr>A Common Trait</vt:lpstr>
      <vt:lpstr>A Common Trait</vt:lpstr>
      <vt:lpstr>The Many-sided Peace</vt:lpstr>
      <vt:lpstr>The Many-sided Peace</vt:lpstr>
      <vt:lpstr>The Many-sided Peace</vt:lpstr>
      <vt:lpstr>The Many-sided Peace</vt:lpstr>
      <vt:lpstr>The Many-sided Peace</vt:lpstr>
      <vt:lpstr>The Many-sided Peace</vt:lpstr>
      <vt:lpstr>The Many-sided Peace</vt:lpstr>
      <vt:lpstr>The Many-sided Peace</vt:lpstr>
      <vt:lpstr>The Many-sided Peace</vt:lpstr>
      <vt:lpstr>The Many-sided Peace</vt:lpstr>
      <vt:lpstr>The Many-sided Peace</vt:lpstr>
      <vt:lpstr>CONCLUSION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25</cp:revision>
  <dcterms:created xsi:type="dcterms:W3CDTF">2015-05-30T17:53:26Z</dcterms:created>
  <dcterms:modified xsi:type="dcterms:W3CDTF">2015-09-06T21:36:54Z</dcterms:modified>
</cp:coreProperties>
</file>