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66" r:id="rId7"/>
    <p:sldId id="265" r:id="rId8"/>
    <p:sldId id="274" r:id="rId9"/>
    <p:sldId id="273" r:id="rId10"/>
    <p:sldId id="272" r:id="rId11"/>
    <p:sldId id="271" r:id="rId12"/>
    <p:sldId id="270" r:id="rId13"/>
    <p:sldId id="279" r:id="rId14"/>
    <p:sldId id="278" r:id="rId15"/>
    <p:sldId id="277" r:id="rId16"/>
    <p:sldId id="264" r:id="rId17"/>
    <p:sldId id="281" r:id="rId18"/>
    <p:sldId id="280" r:id="rId19"/>
    <p:sldId id="263" r:id="rId20"/>
    <p:sldId id="284" r:id="rId21"/>
    <p:sldId id="283" r:id="rId22"/>
    <p:sldId id="282" r:id="rId23"/>
    <p:sldId id="287" r:id="rId24"/>
    <p:sldId id="286" r:id="rId25"/>
    <p:sldId id="285" r:id="rId26"/>
    <p:sldId id="262" r:id="rId27"/>
    <p:sldId id="292" r:id="rId28"/>
    <p:sldId id="291" r:id="rId29"/>
    <p:sldId id="290" r:id="rId30"/>
    <p:sldId id="289" r:id="rId31"/>
    <p:sldId id="288" r:id="rId32"/>
    <p:sldId id="261" r:id="rId33"/>
    <p:sldId id="293" r:id="rId34"/>
    <p:sldId id="294" r:id="rId35"/>
    <p:sldId id="258" r:id="rId36"/>
    <p:sldId id="276" r:id="rId37"/>
    <p:sldId id="275" r:id="rId38"/>
    <p:sldId id="26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lse grace picture.jpg"/>
          <p:cNvPicPr>
            <a:picLocks noChangeAspect="1"/>
          </p:cNvPicPr>
          <p:nvPr/>
        </p:nvPicPr>
        <p:blipFill>
          <a:blip r:embed="rId2" cstate="print"/>
          <a:srcRect b="35065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5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Back to Basics-Lasciviousness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990600"/>
            <a:ext cx="35814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2 Peter 2:6-9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32004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Lascivious – </a:t>
            </a:r>
          </a:p>
          <a:p>
            <a:pPr lvl="1"/>
            <a:r>
              <a:rPr lang="en-US" b="1" dirty="0" smtClean="0"/>
              <a:t>1. inclined to lust, wanton, lewd (person)</a:t>
            </a:r>
          </a:p>
          <a:p>
            <a:pPr lvl="1"/>
            <a:r>
              <a:rPr lang="en-US" b="1" dirty="0" smtClean="0"/>
              <a:t>2. arousing sexual desire (picture)</a:t>
            </a:r>
          </a:p>
          <a:p>
            <a:pPr lvl="1"/>
            <a:r>
              <a:rPr lang="en-US" b="1" dirty="0" smtClean="0"/>
              <a:t>3. indicating…expressive of… (gesture)</a:t>
            </a:r>
          </a:p>
          <a:p>
            <a:pPr lvl="1"/>
            <a:r>
              <a:rPr lang="en-US" b="1" dirty="0" smtClean="0"/>
              <a:t>gr.: </a:t>
            </a:r>
            <a:r>
              <a:rPr lang="en-US" b="1" dirty="0" err="1" smtClean="0"/>
              <a:t>aselgeia</a:t>
            </a:r>
            <a:r>
              <a:rPr lang="en-US" b="1" dirty="0" smtClean="0"/>
              <a:t> – 9x in NT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Lascivious – </a:t>
            </a:r>
          </a:p>
          <a:p>
            <a:pPr lvl="1"/>
            <a:r>
              <a:rPr lang="en-US" b="1" dirty="0" smtClean="0"/>
              <a:t>1. inclined to lust, wanton, lewd (person)</a:t>
            </a:r>
          </a:p>
          <a:p>
            <a:pPr lvl="1"/>
            <a:r>
              <a:rPr lang="en-US" b="1" dirty="0" smtClean="0"/>
              <a:t>2. arousing sexual desire (picture)</a:t>
            </a:r>
          </a:p>
          <a:p>
            <a:pPr lvl="1"/>
            <a:r>
              <a:rPr lang="en-US" b="1" dirty="0" smtClean="0"/>
              <a:t>3. indicating…expressive of… (gesture)</a:t>
            </a:r>
          </a:p>
          <a:p>
            <a:pPr lvl="1"/>
            <a:r>
              <a:rPr lang="en-US" b="1" dirty="0" smtClean="0"/>
              <a:t>gr.: </a:t>
            </a:r>
            <a:r>
              <a:rPr lang="en-US" b="1" dirty="0" err="1" smtClean="0"/>
              <a:t>aselgeia</a:t>
            </a:r>
            <a:r>
              <a:rPr lang="en-US" b="1" dirty="0" smtClean="0"/>
              <a:t> – 9x in NT</a:t>
            </a:r>
          </a:p>
          <a:p>
            <a:r>
              <a:rPr lang="en-US" b="1" dirty="0" smtClean="0"/>
              <a:t>Notice</a:t>
            </a:r>
          </a:p>
          <a:p>
            <a:pPr lvl="1"/>
            <a:r>
              <a:rPr lang="en-US" b="1" u="sng" dirty="0" smtClean="0"/>
              <a:t>Starts</a:t>
            </a:r>
            <a:r>
              <a:rPr lang="en-US" b="1" dirty="0" smtClean="0"/>
              <a:t> in a sinful heart (Mark 7:21-22)</a:t>
            </a:r>
          </a:p>
          <a:p>
            <a:pPr lvl="1"/>
            <a:r>
              <a:rPr lang="en-US" b="1" u="sng" dirty="0" smtClean="0"/>
              <a:t>Manifests</a:t>
            </a:r>
            <a:r>
              <a:rPr lang="en-US" b="1" dirty="0" smtClean="0"/>
              <a:t> itself in carnal actions (Galatians 5:19)</a:t>
            </a:r>
          </a:p>
          <a:p>
            <a:pPr lvl="1"/>
            <a:r>
              <a:rPr lang="en-US" b="1" dirty="0" smtClean="0"/>
              <a:t>Causes </a:t>
            </a:r>
            <a:r>
              <a:rPr lang="en-US" b="1" u="sng" dirty="0" smtClean="0"/>
              <a:t>callousness</a:t>
            </a:r>
            <a:r>
              <a:rPr lang="en-US" b="1" dirty="0" smtClean="0"/>
              <a:t> (Ephesians </a:t>
            </a:r>
            <a:r>
              <a:rPr lang="en-US" b="1" smtClean="0"/>
              <a:t>4:19)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Licentious – </a:t>
            </a:r>
          </a:p>
          <a:p>
            <a:pPr lvl="1"/>
            <a:r>
              <a:rPr lang="en-US" b="1" dirty="0" smtClean="0"/>
              <a:t>Lacking legal/moral/sexual restraints</a:t>
            </a:r>
          </a:p>
          <a:p>
            <a:pPr lvl="1"/>
            <a:r>
              <a:rPr lang="en-US" b="1" dirty="0" smtClean="0"/>
              <a:t>Disregard for rules/customs/correctness</a:t>
            </a:r>
          </a:p>
          <a:p>
            <a:pPr lvl="1"/>
            <a:r>
              <a:rPr lang="en-US" b="1" dirty="0" smtClean="0"/>
              <a:t>Giving “self” license (authority) to act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Licentious – </a:t>
            </a:r>
          </a:p>
          <a:p>
            <a:pPr lvl="1"/>
            <a:r>
              <a:rPr lang="en-US" b="1" dirty="0" smtClean="0"/>
              <a:t>Lacking legal/moral/sexual restraints</a:t>
            </a:r>
          </a:p>
          <a:p>
            <a:pPr lvl="1"/>
            <a:r>
              <a:rPr lang="en-US" b="1" dirty="0" smtClean="0"/>
              <a:t>Disregard for rules/customs/correctness</a:t>
            </a:r>
          </a:p>
          <a:p>
            <a:pPr lvl="1"/>
            <a:r>
              <a:rPr lang="en-US" b="1" dirty="0" smtClean="0"/>
              <a:t>Giving “self” license (authority) to act</a:t>
            </a:r>
          </a:p>
          <a:p>
            <a:pPr lvl="1"/>
            <a:r>
              <a:rPr lang="en-US" b="1" dirty="0" smtClean="0"/>
              <a:t>1 Samuel 2:24-26 – Eli’s sons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Licentious – </a:t>
            </a:r>
          </a:p>
          <a:p>
            <a:pPr lvl="1"/>
            <a:r>
              <a:rPr lang="en-US" b="1" dirty="0" smtClean="0"/>
              <a:t>Lacking legal/moral/sexual restraints</a:t>
            </a:r>
          </a:p>
          <a:p>
            <a:pPr lvl="1"/>
            <a:r>
              <a:rPr lang="en-US" b="1" dirty="0" smtClean="0"/>
              <a:t>Disregard for rules/customs/correctness</a:t>
            </a:r>
          </a:p>
          <a:p>
            <a:pPr lvl="1"/>
            <a:r>
              <a:rPr lang="en-US" b="1" dirty="0" smtClean="0"/>
              <a:t>Giving “self” license (authority) to act</a:t>
            </a:r>
          </a:p>
          <a:p>
            <a:pPr lvl="1"/>
            <a:r>
              <a:rPr lang="en-US" b="1" dirty="0" smtClean="0"/>
              <a:t>1 Samuel 2:24-26 – Eli’s sons</a:t>
            </a:r>
          </a:p>
          <a:p>
            <a:r>
              <a:rPr lang="en-US" b="1" dirty="0" smtClean="0"/>
              <a:t>Notice</a:t>
            </a:r>
          </a:p>
          <a:p>
            <a:pPr lvl="1"/>
            <a:r>
              <a:rPr lang="en-US" b="1" dirty="0" smtClean="0"/>
              <a:t>While having different shades of meaning, it’s often tied to lascivious, lewd, lust, wanton,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Licentious – </a:t>
            </a:r>
          </a:p>
          <a:p>
            <a:pPr lvl="1"/>
            <a:r>
              <a:rPr lang="en-US" b="1" dirty="0" smtClean="0"/>
              <a:t>Lacking legal/moral/sexual restraints</a:t>
            </a:r>
          </a:p>
          <a:p>
            <a:pPr lvl="1"/>
            <a:r>
              <a:rPr lang="en-US" b="1" dirty="0" smtClean="0"/>
              <a:t>Disregard for rules/customs/correctness</a:t>
            </a:r>
          </a:p>
          <a:p>
            <a:pPr lvl="1"/>
            <a:r>
              <a:rPr lang="en-US" b="1" dirty="0" smtClean="0"/>
              <a:t>Giving “self” license (authority) to act</a:t>
            </a:r>
          </a:p>
          <a:p>
            <a:pPr lvl="1"/>
            <a:r>
              <a:rPr lang="en-US" b="1" dirty="0" smtClean="0"/>
              <a:t>1 Samuel 2:24-26 – Eli’s sons</a:t>
            </a:r>
          </a:p>
          <a:p>
            <a:r>
              <a:rPr lang="en-US" b="1" dirty="0" smtClean="0"/>
              <a:t>Notice</a:t>
            </a:r>
          </a:p>
          <a:p>
            <a:pPr lvl="1"/>
            <a:r>
              <a:rPr lang="en-US" b="1" dirty="0" smtClean="0"/>
              <a:t>While having different shades of meaning, it’s often tied to lascivious, lewd, lust, wanton, etc.</a:t>
            </a:r>
          </a:p>
          <a:p>
            <a:pPr lvl="1"/>
            <a:r>
              <a:rPr lang="en-US" b="1" dirty="0" smtClean="0"/>
              <a:t>Our clothing, walking, flirting, gestures,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Wanton – usu. of women w/</a:t>
            </a:r>
            <a:r>
              <a:rPr lang="en-US" b="1" dirty="0" err="1" smtClean="0"/>
              <a:t>mult</a:t>
            </a:r>
            <a:r>
              <a:rPr lang="en-US" b="1" dirty="0" smtClean="0"/>
              <a:t>. partners</a:t>
            </a:r>
          </a:p>
          <a:p>
            <a:pPr lvl="1"/>
            <a:r>
              <a:rPr lang="en-US" b="1" dirty="0" smtClean="0"/>
              <a:t>Hard to control, unruly, undisciplined</a:t>
            </a:r>
          </a:p>
          <a:p>
            <a:pPr lvl="1"/>
            <a:r>
              <a:rPr lang="en-US" b="1" dirty="0" smtClean="0"/>
              <a:t>Showing no concern for rights/feelings of others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Wanton – usu. of women w/</a:t>
            </a:r>
            <a:r>
              <a:rPr lang="en-US" b="1" dirty="0" err="1" smtClean="0"/>
              <a:t>mult</a:t>
            </a:r>
            <a:r>
              <a:rPr lang="en-US" b="1" dirty="0" smtClean="0"/>
              <a:t>. partners</a:t>
            </a:r>
          </a:p>
          <a:p>
            <a:pPr lvl="1"/>
            <a:r>
              <a:rPr lang="en-US" b="1" dirty="0" smtClean="0"/>
              <a:t>Hard to control, unruly, undisciplined</a:t>
            </a:r>
          </a:p>
          <a:p>
            <a:pPr lvl="1"/>
            <a:r>
              <a:rPr lang="en-US" b="1" dirty="0" smtClean="0"/>
              <a:t>Showing no concern for rights/feelings of others</a:t>
            </a:r>
          </a:p>
          <a:p>
            <a:r>
              <a:rPr lang="en-US" b="1" dirty="0" smtClean="0"/>
              <a:t>Lewd</a:t>
            </a:r>
          </a:p>
          <a:p>
            <a:pPr lvl="1"/>
            <a:r>
              <a:rPr lang="en-US" b="1" dirty="0" smtClean="0"/>
              <a:t>Obscene, vulgar</a:t>
            </a:r>
          </a:p>
          <a:p>
            <a:pPr lvl="1"/>
            <a:r>
              <a:rPr lang="en-US" b="1" dirty="0" smtClean="0"/>
              <a:t>Sexual in an offensive or rude way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Wanton – usu. of women w/</a:t>
            </a:r>
            <a:r>
              <a:rPr lang="en-US" b="1" dirty="0" err="1" smtClean="0"/>
              <a:t>mult</a:t>
            </a:r>
            <a:r>
              <a:rPr lang="en-US" b="1" dirty="0" smtClean="0"/>
              <a:t>. partners</a:t>
            </a:r>
          </a:p>
          <a:p>
            <a:pPr lvl="1"/>
            <a:r>
              <a:rPr lang="en-US" b="1" dirty="0" smtClean="0"/>
              <a:t>Hard to control, unruly, undisciplined</a:t>
            </a:r>
          </a:p>
          <a:p>
            <a:pPr lvl="1"/>
            <a:r>
              <a:rPr lang="en-US" b="1" dirty="0" smtClean="0"/>
              <a:t>Showing no concern for rights/feelings of others</a:t>
            </a:r>
          </a:p>
          <a:p>
            <a:r>
              <a:rPr lang="en-US" b="1" dirty="0" smtClean="0"/>
              <a:t>Lewd</a:t>
            </a:r>
          </a:p>
          <a:p>
            <a:pPr lvl="1"/>
            <a:r>
              <a:rPr lang="en-US" b="1" dirty="0" smtClean="0"/>
              <a:t>Obscene, vulgar</a:t>
            </a:r>
          </a:p>
          <a:p>
            <a:pPr lvl="1"/>
            <a:r>
              <a:rPr lang="en-US" b="1" dirty="0" smtClean="0"/>
              <a:t>Sexual in an offensive or rude way</a:t>
            </a:r>
          </a:p>
          <a:p>
            <a:r>
              <a:rPr lang="en-US" b="1" dirty="0" smtClean="0"/>
              <a:t>Unbridled</a:t>
            </a:r>
          </a:p>
          <a:p>
            <a:pPr lvl="1"/>
            <a:r>
              <a:rPr lang="en-US" b="1" dirty="0" smtClean="0"/>
              <a:t>Not controlled or limited</a:t>
            </a:r>
          </a:p>
          <a:p>
            <a:pPr lvl="1"/>
            <a:r>
              <a:rPr lang="en-US" b="1" dirty="0" smtClean="0"/>
              <a:t>Lit. not confined by a bridle (as a horse)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2 Corinthians 13:5 – Examine yourself</a:t>
            </a:r>
            <a:endParaRPr lang="en-US" b="1" dirty="0"/>
          </a:p>
          <a:p>
            <a:pPr lvl="2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society and culture change, the words we use also change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2 Corinthians 13:5 – Examine yourself</a:t>
            </a:r>
            <a:endParaRPr lang="en-US" b="1" dirty="0"/>
          </a:p>
          <a:p>
            <a:r>
              <a:rPr lang="en-US" b="1" dirty="0" smtClean="0"/>
              <a:t>The obvious</a:t>
            </a:r>
          </a:p>
          <a:p>
            <a:pPr lvl="1"/>
            <a:r>
              <a:rPr lang="en-US" b="1" dirty="0" smtClean="0"/>
              <a:t>You can’t be responsible for everyone else’s sins</a:t>
            </a:r>
          </a:p>
          <a:p>
            <a:pPr lvl="2"/>
            <a:r>
              <a:rPr lang="en-US" b="1" dirty="0" smtClean="0"/>
              <a:t>But, you don’t need to “help them along”</a:t>
            </a:r>
          </a:p>
          <a:p>
            <a:pPr lvl="2"/>
            <a:r>
              <a:rPr lang="en-US" b="1" dirty="0" smtClean="0"/>
              <a:t>“That reprobate” will notice your character/testimony</a:t>
            </a:r>
          </a:p>
          <a:p>
            <a:pPr lvl="1"/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2 Corinthians 13:5 – Examine yourself</a:t>
            </a:r>
            <a:endParaRPr lang="en-US" b="1" dirty="0"/>
          </a:p>
          <a:p>
            <a:r>
              <a:rPr lang="en-US" b="1" dirty="0" smtClean="0"/>
              <a:t>The obvious</a:t>
            </a:r>
          </a:p>
          <a:p>
            <a:pPr lvl="1"/>
            <a:r>
              <a:rPr lang="en-US" b="1" dirty="0" smtClean="0"/>
              <a:t>You can’t be responsible for everyone else’s sins</a:t>
            </a:r>
          </a:p>
          <a:p>
            <a:pPr lvl="2"/>
            <a:r>
              <a:rPr lang="en-US" b="1" dirty="0" smtClean="0"/>
              <a:t>But, you don’t need to “help them along”</a:t>
            </a:r>
          </a:p>
          <a:p>
            <a:pPr lvl="2"/>
            <a:r>
              <a:rPr lang="en-US" b="1" dirty="0" smtClean="0"/>
              <a:t>“That reprobate” will notice your character/testimony</a:t>
            </a:r>
          </a:p>
          <a:p>
            <a:pPr lvl="1"/>
            <a:r>
              <a:rPr lang="en-US" b="1" dirty="0" smtClean="0"/>
              <a:t>Your clothes</a:t>
            </a:r>
          </a:p>
          <a:p>
            <a:pPr lvl="2"/>
            <a:r>
              <a:rPr lang="en-US" b="1" dirty="0" smtClean="0"/>
              <a:t>How tight is it? Is it form-fitting/revealing?</a:t>
            </a:r>
          </a:p>
          <a:p>
            <a:pPr lvl="2"/>
            <a:r>
              <a:rPr lang="en-US" b="1" dirty="0" smtClean="0"/>
              <a:t>Does it “call attention” to the wrong parts of your anatomy (low-cut blouses/dresses, short shorts, etc.?</a:t>
            </a:r>
          </a:p>
          <a:p>
            <a:pPr lvl="2"/>
            <a:r>
              <a:rPr lang="en-US" b="1" dirty="0" smtClean="0"/>
              <a:t>Are there inappropriate messages/designs on it?</a:t>
            </a:r>
          </a:p>
          <a:p>
            <a:pPr lvl="2"/>
            <a:r>
              <a:rPr lang="en-US" b="1" dirty="0" smtClean="0"/>
              <a:t>Guys, this applies to you, too!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2 Corinthians 13:5 – Examine yourself</a:t>
            </a:r>
            <a:endParaRPr lang="en-US" b="1" dirty="0"/>
          </a:p>
          <a:p>
            <a:r>
              <a:rPr lang="en-US" b="1" dirty="0" smtClean="0"/>
              <a:t>The obvious</a:t>
            </a:r>
          </a:p>
          <a:p>
            <a:pPr lvl="1"/>
            <a:r>
              <a:rPr lang="en-US" b="1" dirty="0" smtClean="0"/>
              <a:t>Flirting</a:t>
            </a:r>
          </a:p>
          <a:p>
            <a:pPr lvl="2"/>
            <a:r>
              <a:rPr lang="en-US" b="1" dirty="0" smtClean="0"/>
              <a:t>Guys – STOP IT!</a:t>
            </a:r>
          </a:p>
          <a:p>
            <a:pPr lvl="2"/>
            <a:r>
              <a:rPr lang="en-US" b="1" dirty="0" smtClean="0"/>
              <a:t>Ladies – STOP IT!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2 Corinthians 13:5 – Examine yourself</a:t>
            </a:r>
            <a:endParaRPr lang="en-US" b="1" dirty="0"/>
          </a:p>
          <a:p>
            <a:r>
              <a:rPr lang="en-US" b="1" dirty="0" smtClean="0"/>
              <a:t>The obvious</a:t>
            </a:r>
          </a:p>
          <a:p>
            <a:pPr lvl="1"/>
            <a:r>
              <a:rPr lang="en-US" b="1" dirty="0" smtClean="0"/>
              <a:t>Flirting</a:t>
            </a:r>
          </a:p>
          <a:p>
            <a:pPr lvl="2"/>
            <a:r>
              <a:rPr lang="en-US" b="1" dirty="0" smtClean="0"/>
              <a:t>Guys – STOP IT!</a:t>
            </a:r>
          </a:p>
          <a:p>
            <a:pPr lvl="2"/>
            <a:r>
              <a:rPr lang="en-US" b="1" dirty="0" smtClean="0"/>
              <a:t>Ladies – STOP IT!</a:t>
            </a:r>
          </a:p>
          <a:p>
            <a:pPr lvl="2"/>
            <a:r>
              <a:rPr lang="en-US" b="1" dirty="0" smtClean="0"/>
              <a:t>You’re verbally going where you aren’t allowed to go</a:t>
            </a:r>
          </a:p>
          <a:p>
            <a:pPr lvl="2"/>
            <a:r>
              <a:rPr lang="en-US" b="1" dirty="0" smtClean="0"/>
              <a:t>It’s not harmless – what if someone is thinking evil thoughts BECAUSE OF WHAT YOU SAY?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2 Corinthians 13:5 – Examine yourself</a:t>
            </a:r>
            <a:endParaRPr lang="en-US" b="1" dirty="0"/>
          </a:p>
          <a:p>
            <a:r>
              <a:rPr lang="en-US" b="1" dirty="0" smtClean="0"/>
              <a:t>The obvious</a:t>
            </a:r>
          </a:p>
          <a:p>
            <a:pPr lvl="1"/>
            <a:r>
              <a:rPr lang="en-US" b="1" dirty="0" smtClean="0"/>
              <a:t>Flirting</a:t>
            </a:r>
          </a:p>
          <a:p>
            <a:pPr lvl="2"/>
            <a:r>
              <a:rPr lang="en-US" b="1" dirty="0" smtClean="0"/>
              <a:t>Guys – STOP IT!</a:t>
            </a:r>
          </a:p>
          <a:p>
            <a:pPr lvl="2"/>
            <a:r>
              <a:rPr lang="en-US" b="1" dirty="0" smtClean="0"/>
              <a:t>Ladies – STOP IT!</a:t>
            </a:r>
          </a:p>
          <a:p>
            <a:pPr lvl="2"/>
            <a:r>
              <a:rPr lang="en-US" b="1" dirty="0" smtClean="0"/>
              <a:t>You’re verbally going where you aren’t allowed to go</a:t>
            </a:r>
          </a:p>
          <a:p>
            <a:pPr lvl="2"/>
            <a:r>
              <a:rPr lang="en-US" b="1" dirty="0" smtClean="0"/>
              <a:t>It’s not harmless – what if someone is thinking evil thoughts BECAUSE OF WHAT YOU SAY?</a:t>
            </a:r>
          </a:p>
          <a:p>
            <a:pPr lvl="2"/>
            <a:r>
              <a:rPr lang="en-US" b="1" dirty="0" smtClean="0"/>
              <a:t>Chat rooms, phones, letters, etc.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2 Corinthians 13:5 – Examine yourself</a:t>
            </a:r>
            <a:endParaRPr lang="en-US" b="1" dirty="0"/>
          </a:p>
          <a:p>
            <a:r>
              <a:rPr lang="en-US" b="1" dirty="0" smtClean="0"/>
              <a:t>The obvious</a:t>
            </a:r>
          </a:p>
          <a:p>
            <a:pPr lvl="1"/>
            <a:r>
              <a:rPr lang="en-US" b="1" dirty="0" smtClean="0"/>
              <a:t>Flirting</a:t>
            </a:r>
          </a:p>
          <a:p>
            <a:pPr lvl="2"/>
            <a:r>
              <a:rPr lang="en-US" b="1" dirty="0" smtClean="0"/>
              <a:t>Guys – STOP IT!</a:t>
            </a:r>
          </a:p>
          <a:p>
            <a:pPr lvl="2"/>
            <a:r>
              <a:rPr lang="en-US" b="1" dirty="0" smtClean="0"/>
              <a:t>Ladies – STOP IT!</a:t>
            </a:r>
          </a:p>
          <a:p>
            <a:pPr lvl="2"/>
            <a:r>
              <a:rPr lang="en-US" b="1" dirty="0" smtClean="0"/>
              <a:t>You’re verbally going where you aren’t allowed to go</a:t>
            </a:r>
          </a:p>
          <a:p>
            <a:pPr lvl="2"/>
            <a:r>
              <a:rPr lang="en-US" b="1" dirty="0" smtClean="0"/>
              <a:t>It’s not harmless – what if someone is thinking evil thoughts BECAUSE OF WHAT YOU SAY?</a:t>
            </a:r>
          </a:p>
          <a:p>
            <a:pPr lvl="2"/>
            <a:r>
              <a:rPr lang="en-US" b="1" dirty="0" smtClean="0"/>
              <a:t>Chat rooms, phones, letters, etc.</a:t>
            </a:r>
          </a:p>
          <a:p>
            <a:pPr lvl="1"/>
            <a:r>
              <a:rPr lang="en-US" b="1" dirty="0" smtClean="0"/>
              <a:t>2 Cor. 8:21; Romans 12:17; 1 Peter 2:11-12, Proverbs 22:1; Philippians 1:27; Rev. 3:1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“Be Careful Little Eyes, What You See” –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“Be Careful Little Eyes, What You See” – Parents, </a:t>
            </a:r>
            <a:r>
              <a:rPr lang="en-US" b="1" u="sng" dirty="0" smtClean="0">
                <a:solidFill>
                  <a:srgbClr val="FF0000"/>
                </a:solidFill>
              </a:rPr>
              <a:t>YOU</a:t>
            </a:r>
            <a:r>
              <a:rPr lang="en-US" b="1" dirty="0" smtClean="0"/>
              <a:t> are responsible for what your children are exposed to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“Be Careful Little Eyes, What You See” – Parents, </a:t>
            </a:r>
            <a:r>
              <a:rPr lang="en-US" b="1" u="sng" dirty="0" smtClean="0">
                <a:solidFill>
                  <a:srgbClr val="FF0000"/>
                </a:solidFill>
              </a:rPr>
              <a:t>YOU</a:t>
            </a:r>
            <a:r>
              <a:rPr lang="en-US" b="1" dirty="0" smtClean="0"/>
              <a:t> are responsible for what your children are exposed to</a:t>
            </a:r>
          </a:p>
          <a:p>
            <a:pPr lvl="1"/>
            <a:r>
              <a:rPr lang="en-US" b="1" dirty="0" smtClean="0"/>
              <a:t>Eph.6:1-4; Prov 22:6; 1 Tim 3:5; Deut 6:6-7; etc.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“Be Careful Little Eyes, What You See” – Parents, </a:t>
            </a:r>
            <a:r>
              <a:rPr lang="en-US" b="1" u="sng" dirty="0" smtClean="0">
                <a:solidFill>
                  <a:srgbClr val="FF0000"/>
                </a:solidFill>
              </a:rPr>
              <a:t>YOU</a:t>
            </a:r>
            <a:r>
              <a:rPr lang="en-US" b="1" dirty="0" smtClean="0"/>
              <a:t> are responsible for what your children are exposed to</a:t>
            </a:r>
          </a:p>
          <a:p>
            <a:pPr lvl="1"/>
            <a:r>
              <a:rPr lang="en-US" b="1" dirty="0" smtClean="0"/>
              <a:t>Eph.6:1-4; Prov 22:6; 1 Tim 3:5; Deut 6:6-7; etc.</a:t>
            </a:r>
          </a:p>
          <a:p>
            <a:pPr lvl="1"/>
            <a:r>
              <a:rPr lang="en-US" b="1" dirty="0" smtClean="0"/>
              <a:t>Television/movies (Proverbs 22:15)</a:t>
            </a:r>
          </a:p>
          <a:p>
            <a:pPr lvl="1"/>
            <a:r>
              <a:rPr lang="en-US" b="1" dirty="0" smtClean="0"/>
              <a:t>Video games</a:t>
            </a:r>
          </a:p>
          <a:p>
            <a:pPr lvl="1"/>
            <a:r>
              <a:rPr lang="en-US" b="1" dirty="0" smtClean="0"/>
              <a:t>Internet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society and culture change, the words we use also change</a:t>
            </a:r>
          </a:p>
          <a:p>
            <a:pPr lvl="1"/>
            <a:r>
              <a:rPr lang="en-US" b="1" dirty="0" smtClean="0"/>
              <a:t>New words added/others lost</a:t>
            </a:r>
          </a:p>
          <a:p>
            <a:pPr lvl="2"/>
            <a:r>
              <a:rPr lang="en-US" b="1" dirty="0" err="1" smtClean="0"/>
              <a:t>Manspreading</a:t>
            </a:r>
            <a:r>
              <a:rPr lang="en-US" b="1" dirty="0" smtClean="0"/>
              <a:t> (‘15), dinosaur (1841), hologram (1949)</a:t>
            </a:r>
          </a:p>
          <a:p>
            <a:pPr lvl="2"/>
            <a:r>
              <a:rPr lang="en-US" b="1" dirty="0" err="1" smtClean="0"/>
              <a:t>Antipelargy</a:t>
            </a:r>
            <a:r>
              <a:rPr lang="en-US" b="1" dirty="0" smtClean="0"/>
              <a:t> (child to parent), </a:t>
            </a:r>
            <a:r>
              <a:rPr lang="en-US" b="1" dirty="0" err="1" smtClean="0"/>
              <a:t>aquabib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“Be Careful Little Eyes, What You See” – Parents, </a:t>
            </a:r>
            <a:r>
              <a:rPr lang="en-US" b="1" u="sng" dirty="0" smtClean="0">
                <a:solidFill>
                  <a:srgbClr val="FF0000"/>
                </a:solidFill>
              </a:rPr>
              <a:t>YOU</a:t>
            </a:r>
            <a:r>
              <a:rPr lang="en-US" b="1" dirty="0" smtClean="0"/>
              <a:t> are responsible for what your children are exposed to</a:t>
            </a:r>
          </a:p>
          <a:p>
            <a:pPr lvl="1"/>
            <a:r>
              <a:rPr lang="en-US" b="1" dirty="0" smtClean="0"/>
              <a:t>Eph.6:1-4; Prov 22:6; 1 Tim 3:5; Deut 6:6-7; etc.</a:t>
            </a:r>
          </a:p>
          <a:p>
            <a:pPr lvl="1"/>
            <a:r>
              <a:rPr lang="en-US" b="1" dirty="0" smtClean="0"/>
              <a:t>Television/movies (Proverbs 22:15)</a:t>
            </a:r>
          </a:p>
          <a:p>
            <a:pPr lvl="1"/>
            <a:r>
              <a:rPr lang="en-US" b="1" dirty="0" smtClean="0"/>
              <a:t>Video games</a:t>
            </a:r>
          </a:p>
          <a:p>
            <a:pPr lvl="1"/>
            <a:r>
              <a:rPr lang="en-US" b="1" dirty="0" smtClean="0"/>
              <a:t>Internet</a:t>
            </a:r>
          </a:p>
          <a:p>
            <a:pPr lvl="1"/>
            <a:r>
              <a:rPr lang="en-US" b="1" dirty="0" smtClean="0"/>
              <a:t>Friends, etc. (1 Corinthians 15:33)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This Apply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“Be Careful Little Eyes, What You See” – Parents, </a:t>
            </a:r>
            <a:r>
              <a:rPr lang="en-US" b="1" u="sng" dirty="0" smtClean="0">
                <a:solidFill>
                  <a:srgbClr val="FF0000"/>
                </a:solidFill>
              </a:rPr>
              <a:t>YOU</a:t>
            </a:r>
            <a:r>
              <a:rPr lang="en-US" b="1" dirty="0" smtClean="0"/>
              <a:t> are responsible for what your children are exposed to</a:t>
            </a:r>
          </a:p>
          <a:p>
            <a:pPr lvl="1"/>
            <a:r>
              <a:rPr lang="en-US" b="1" dirty="0" smtClean="0"/>
              <a:t>Eph.6:1-4; Prov 22:6; 1 Tim 3:5; Deut 6:6-7; etc.</a:t>
            </a:r>
          </a:p>
          <a:p>
            <a:pPr lvl="1"/>
            <a:r>
              <a:rPr lang="en-US" b="1" dirty="0" smtClean="0"/>
              <a:t>Television/movies (Proverbs 22:15)</a:t>
            </a:r>
          </a:p>
          <a:p>
            <a:pPr lvl="1"/>
            <a:r>
              <a:rPr lang="en-US" b="1" dirty="0" smtClean="0"/>
              <a:t>Video games</a:t>
            </a:r>
          </a:p>
          <a:p>
            <a:pPr lvl="1"/>
            <a:r>
              <a:rPr lang="en-US" b="1" dirty="0" smtClean="0"/>
              <a:t>Internet</a:t>
            </a:r>
          </a:p>
          <a:p>
            <a:pPr lvl="1"/>
            <a:r>
              <a:rPr lang="en-US" b="1" dirty="0" smtClean="0"/>
              <a:t>Friends, etc. (1 Corinthians 15:33)</a:t>
            </a:r>
          </a:p>
          <a:p>
            <a:r>
              <a:rPr lang="en-US" b="1" dirty="0" smtClean="0"/>
              <a:t>DON”T KID YOURSELVES. Denial is not a good defense.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Galatians 5:21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…warn you…those who practice…</a:t>
            </a:r>
          </a:p>
          <a:p>
            <a:pPr lvl="1"/>
            <a:r>
              <a:rPr lang="en-US" b="1" dirty="0" smtClean="0"/>
              <a:t>Where there is a warning, there is a danger</a:t>
            </a:r>
          </a:p>
          <a:p>
            <a:pPr lvl="1"/>
            <a:r>
              <a:rPr lang="en-US" b="1" dirty="0" smtClean="0"/>
              <a:t>Not: “Those who have a good reason/conscience”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Galatians 5:21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…warn you…those who practice…</a:t>
            </a:r>
          </a:p>
          <a:p>
            <a:pPr lvl="1"/>
            <a:r>
              <a:rPr lang="en-US" b="1" dirty="0" smtClean="0"/>
              <a:t>Where there is a warning, there is a danger</a:t>
            </a:r>
          </a:p>
          <a:p>
            <a:pPr lvl="1"/>
            <a:r>
              <a:rPr lang="en-US" b="1" dirty="0" smtClean="0"/>
              <a:t>Not: “Those who have a good reason/conscience”</a:t>
            </a:r>
          </a:p>
          <a:p>
            <a:r>
              <a:rPr lang="en-US" b="1" dirty="0" smtClean="0"/>
              <a:t>…such things…</a:t>
            </a:r>
          </a:p>
          <a:p>
            <a:pPr lvl="1"/>
            <a:r>
              <a:rPr lang="en-US" b="1" dirty="0" smtClean="0"/>
              <a:t>The things on the list</a:t>
            </a:r>
          </a:p>
          <a:p>
            <a:pPr lvl="1"/>
            <a:r>
              <a:rPr lang="en-US" b="1" dirty="0" smtClean="0"/>
              <a:t>And anything similar, according to GOD’S ruling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Galatians 5:21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…warn you…those who practice…</a:t>
            </a:r>
          </a:p>
          <a:p>
            <a:pPr lvl="1"/>
            <a:r>
              <a:rPr lang="en-US" b="1" dirty="0" smtClean="0"/>
              <a:t>Where there is a warning, there is a danger</a:t>
            </a:r>
          </a:p>
          <a:p>
            <a:pPr lvl="1"/>
            <a:r>
              <a:rPr lang="en-US" b="1" dirty="0" smtClean="0"/>
              <a:t>Not: “Those who have a good reason/conscience”</a:t>
            </a:r>
          </a:p>
          <a:p>
            <a:r>
              <a:rPr lang="en-US" b="1" dirty="0" smtClean="0"/>
              <a:t>…such things…</a:t>
            </a:r>
          </a:p>
          <a:p>
            <a:pPr lvl="1"/>
            <a:r>
              <a:rPr lang="en-US" b="1" dirty="0" smtClean="0"/>
              <a:t>The things on the list</a:t>
            </a:r>
          </a:p>
          <a:p>
            <a:pPr lvl="1"/>
            <a:r>
              <a:rPr lang="en-US" b="1" dirty="0" smtClean="0"/>
              <a:t>And anything similar, according to GOD’S ruling</a:t>
            </a:r>
          </a:p>
          <a:p>
            <a:r>
              <a:rPr lang="en-US" b="1" dirty="0" smtClean="0"/>
              <a:t>…will not inherit the kingdom of God</a:t>
            </a:r>
          </a:p>
          <a:p>
            <a:pPr lvl="1"/>
            <a:r>
              <a:rPr lang="en-US" b="1" dirty="0" smtClean="0"/>
              <a:t>A declarative statement of truth</a:t>
            </a:r>
          </a:p>
          <a:p>
            <a:pPr lvl="1"/>
            <a:r>
              <a:rPr lang="en-US" b="1" dirty="0" smtClean="0"/>
              <a:t>Being double-minded is instability (James 1:8)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Galatians 5:24 – </a:t>
            </a:r>
          </a:p>
          <a:p>
            <a:pPr lvl="1"/>
            <a:r>
              <a:rPr lang="en-US" b="1" dirty="0" smtClean="0"/>
              <a:t>Walking in the Spirit</a:t>
            </a:r>
          </a:p>
          <a:p>
            <a:pPr lvl="1"/>
            <a:r>
              <a:rPr lang="en-US" b="1" dirty="0" smtClean="0"/>
              <a:t>Walking by the flesh</a:t>
            </a:r>
          </a:p>
          <a:p>
            <a:pPr lvl="1"/>
            <a:r>
              <a:rPr lang="en-US" b="1" dirty="0" smtClean="0"/>
              <a:t>Conclusion: not compatible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Galatians 5:24 – </a:t>
            </a:r>
          </a:p>
          <a:p>
            <a:pPr lvl="1"/>
            <a:r>
              <a:rPr lang="en-US" b="1" dirty="0" smtClean="0"/>
              <a:t>Walking in the Spirit</a:t>
            </a:r>
          </a:p>
          <a:p>
            <a:pPr lvl="1"/>
            <a:r>
              <a:rPr lang="en-US" b="1" dirty="0" smtClean="0"/>
              <a:t>Walking by the flesh</a:t>
            </a:r>
          </a:p>
          <a:p>
            <a:pPr lvl="1"/>
            <a:r>
              <a:rPr lang="en-US" b="1" dirty="0" smtClean="0"/>
              <a:t>Conclusion: not compatible</a:t>
            </a:r>
          </a:p>
          <a:p>
            <a:r>
              <a:rPr lang="en-US" b="1" dirty="0" smtClean="0"/>
              <a:t>If you “don’t care what they say,” “be careful lest you fall.”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Galatians 5:24 – </a:t>
            </a:r>
          </a:p>
          <a:p>
            <a:pPr lvl="1"/>
            <a:r>
              <a:rPr lang="en-US" b="1" dirty="0" smtClean="0"/>
              <a:t>Walking in the Spirit</a:t>
            </a:r>
          </a:p>
          <a:p>
            <a:pPr lvl="1"/>
            <a:r>
              <a:rPr lang="en-US" b="1" dirty="0" smtClean="0"/>
              <a:t>Walking by the flesh</a:t>
            </a:r>
          </a:p>
          <a:p>
            <a:pPr lvl="1"/>
            <a:r>
              <a:rPr lang="en-US" b="1" dirty="0" smtClean="0"/>
              <a:t>Conclusion: not compatible</a:t>
            </a:r>
          </a:p>
          <a:p>
            <a:r>
              <a:rPr lang="en-US" b="1" dirty="0" smtClean="0"/>
              <a:t>If you “don’t care what they say,” “be careful lest you fall.”</a:t>
            </a:r>
          </a:p>
          <a:p>
            <a:r>
              <a:rPr lang="en-US" b="1" dirty="0" smtClean="0"/>
              <a:t>2 Corinthians 13:5 – We must examine ourselves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society and culture change, the words we use also change</a:t>
            </a:r>
          </a:p>
          <a:p>
            <a:pPr lvl="1"/>
            <a:r>
              <a:rPr lang="en-US" b="1" dirty="0" smtClean="0"/>
              <a:t>New words added/others lost</a:t>
            </a:r>
          </a:p>
          <a:p>
            <a:pPr lvl="2"/>
            <a:r>
              <a:rPr lang="en-US" b="1" dirty="0" err="1" smtClean="0"/>
              <a:t>Manspreading</a:t>
            </a:r>
            <a:r>
              <a:rPr lang="en-US" b="1" dirty="0" smtClean="0"/>
              <a:t> (‘15), dinosaur (1841), hologram (1949)</a:t>
            </a:r>
          </a:p>
          <a:p>
            <a:pPr lvl="2"/>
            <a:r>
              <a:rPr lang="en-US" b="1" dirty="0" err="1" smtClean="0"/>
              <a:t>Antipelargy</a:t>
            </a:r>
            <a:r>
              <a:rPr lang="en-US" b="1" dirty="0" smtClean="0"/>
              <a:t> (child to parent), </a:t>
            </a:r>
            <a:r>
              <a:rPr lang="en-US" b="1" dirty="0" err="1" smtClean="0"/>
              <a:t>aquabib</a:t>
            </a:r>
            <a:endParaRPr lang="en-US" b="1" dirty="0" smtClean="0"/>
          </a:p>
          <a:p>
            <a:pPr lvl="1"/>
            <a:r>
              <a:rPr lang="en-US" b="1" dirty="0" smtClean="0"/>
              <a:t>Meanings  change</a:t>
            </a:r>
          </a:p>
          <a:p>
            <a:pPr lvl="2"/>
            <a:r>
              <a:rPr lang="en-US" b="1" dirty="0" smtClean="0"/>
              <a:t>The net/web, surfing,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society and culture change, the words we use also change</a:t>
            </a:r>
          </a:p>
          <a:p>
            <a:pPr lvl="1"/>
            <a:r>
              <a:rPr lang="en-US" b="1" dirty="0" smtClean="0"/>
              <a:t>New words added/others lost</a:t>
            </a:r>
          </a:p>
          <a:p>
            <a:pPr lvl="2"/>
            <a:r>
              <a:rPr lang="en-US" b="1" dirty="0" err="1" smtClean="0"/>
              <a:t>Manspreading</a:t>
            </a:r>
            <a:r>
              <a:rPr lang="en-US" b="1" dirty="0" smtClean="0"/>
              <a:t> (‘15), dinosaur (1841), hologram (1949)</a:t>
            </a:r>
          </a:p>
          <a:p>
            <a:pPr lvl="2"/>
            <a:r>
              <a:rPr lang="en-US" b="1" dirty="0" err="1" smtClean="0"/>
              <a:t>Antipelargy</a:t>
            </a:r>
            <a:r>
              <a:rPr lang="en-US" b="1" dirty="0" smtClean="0"/>
              <a:t> (child to parent), </a:t>
            </a:r>
            <a:r>
              <a:rPr lang="en-US" b="1" dirty="0" err="1" smtClean="0"/>
              <a:t>aquabib</a:t>
            </a:r>
            <a:endParaRPr lang="en-US" b="1" dirty="0" smtClean="0"/>
          </a:p>
          <a:p>
            <a:pPr lvl="1"/>
            <a:r>
              <a:rPr lang="en-US" b="1" dirty="0" smtClean="0"/>
              <a:t>Meanings  change</a:t>
            </a:r>
          </a:p>
          <a:p>
            <a:pPr lvl="2"/>
            <a:r>
              <a:rPr lang="en-US" b="1" dirty="0" smtClean="0"/>
              <a:t>The net/web, surfing, etc.</a:t>
            </a:r>
          </a:p>
          <a:p>
            <a:pPr lvl="1"/>
            <a:r>
              <a:rPr lang="en-US" b="1" dirty="0" smtClean="0"/>
              <a:t>Complete redefinition/reversal</a:t>
            </a:r>
          </a:p>
          <a:p>
            <a:pPr lvl="2"/>
            <a:r>
              <a:rPr lang="en-US" b="1" dirty="0" smtClean="0"/>
              <a:t>Prevent/precede, good/bad, almost (mostly all/not…)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society and culture change, the words we use also change</a:t>
            </a:r>
          </a:p>
          <a:p>
            <a:pPr lvl="1"/>
            <a:r>
              <a:rPr lang="en-US" b="1" dirty="0" smtClean="0"/>
              <a:t>New words added/others lost</a:t>
            </a:r>
          </a:p>
          <a:p>
            <a:pPr lvl="2"/>
            <a:r>
              <a:rPr lang="en-US" b="1" dirty="0" err="1" smtClean="0"/>
              <a:t>Manspreading</a:t>
            </a:r>
            <a:r>
              <a:rPr lang="en-US" b="1" dirty="0" smtClean="0"/>
              <a:t> (‘15), dinosaur (1841), hologram (1949)</a:t>
            </a:r>
          </a:p>
          <a:p>
            <a:pPr lvl="2"/>
            <a:r>
              <a:rPr lang="en-US" b="1" dirty="0" err="1" smtClean="0"/>
              <a:t>Antipelargy</a:t>
            </a:r>
            <a:r>
              <a:rPr lang="en-US" b="1" dirty="0" smtClean="0"/>
              <a:t> (child to parent), </a:t>
            </a:r>
            <a:r>
              <a:rPr lang="en-US" b="1" dirty="0" err="1" smtClean="0"/>
              <a:t>aquabib</a:t>
            </a:r>
            <a:endParaRPr lang="en-US" b="1" dirty="0" smtClean="0"/>
          </a:p>
          <a:p>
            <a:pPr lvl="1"/>
            <a:r>
              <a:rPr lang="en-US" b="1" dirty="0" smtClean="0"/>
              <a:t>Meanings  change</a:t>
            </a:r>
          </a:p>
          <a:p>
            <a:pPr lvl="2"/>
            <a:r>
              <a:rPr lang="en-US" b="1" dirty="0" smtClean="0"/>
              <a:t>The net/web, surfing, etc.</a:t>
            </a:r>
          </a:p>
          <a:p>
            <a:pPr lvl="1"/>
            <a:r>
              <a:rPr lang="en-US" b="1" dirty="0" smtClean="0"/>
              <a:t>Complete redefinition/reversal</a:t>
            </a:r>
          </a:p>
          <a:p>
            <a:pPr lvl="2"/>
            <a:r>
              <a:rPr lang="en-US" b="1" dirty="0" smtClean="0"/>
              <a:t>Prevent/precede, good/bad, almost (mostly all/not…)</a:t>
            </a:r>
          </a:p>
          <a:p>
            <a:r>
              <a:rPr lang="en-US" b="1" dirty="0" smtClean="0"/>
              <a:t>Lascivious &amp; licentious are heading that way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Lascivious – </a:t>
            </a:r>
          </a:p>
          <a:p>
            <a:pPr lvl="1"/>
            <a:r>
              <a:rPr lang="en-US" b="1" dirty="0" smtClean="0"/>
              <a:t>1. inclined to lust, wanton, lewd (person)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Lascivious – </a:t>
            </a:r>
          </a:p>
          <a:p>
            <a:pPr lvl="1"/>
            <a:r>
              <a:rPr lang="en-US" b="1" dirty="0" smtClean="0"/>
              <a:t>1. inclined to lust, wanton, lewd (person)</a:t>
            </a:r>
          </a:p>
          <a:p>
            <a:pPr lvl="1"/>
            <a:r>
              <a:rPr lang="en-US" b="1" dirty="0" smtClean="0"/>
              <a:t>2. arousing sexual desire (picture)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Lascivious – </a:t>
            </a:r>
          </a:p>
          <a:p>
            <a:pPr lvl="1"/>
            <a:r>
              <a:rPr lang="en-US" b="1" dirty="0" smtClean="0"/>
              <a:t>1. inclined to lust, wanton, lewd (person)</a:t>
            </a:r>
          </a:p>
          <a:p>
            <a:pPr lvl="1"/>
            <a:r>
              <a:rPr lang="en-US" b="1" dirty="0" smtClean="0"/>
              <a:t>2. arousing sexual desire (picture)</a:t>
            </a:r>
          </a:p>
          <a:p>
            <a:pPr lvl="1"/>
            <a:r>
              <a:rPr lang="en-US" b="1" dirty="0" smtClean="0"/>
              <a:t>3. indicating…expressive of… (gesture)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1548</Words>
  <Application>Microsoft Office PowerPoint</Application>
  <PresentationFormat>On-screen Show (4:3)</PresentationFormat>
  <Paragraphs>245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Back to Basics-Lasciviousness</vt:lpstr>
      <vt:lpstr>INTRODUCTION</vt:lpstr>
      <vt:lpstr>INTRODUCTION</vt:lpstr>
      <vt:lpstr>INTRODUCTION</vt:lpstr>
      <vt:lpstr>INTRODUCTION</vt:lpstr>
      <vt:lpstr>INTRODUCTION</vt:lpstr>
      <vt:lpstr>Meaning</vt:lpstr>
      <vt:lpstr>Meaning</vt:lpstr>
      <vt:lpstr>Meaning</vt:lpstr>
      <vt:lpstr>Meaning</vt:lpstr>
      <vt:lpstr>Meaning</vt:lpstr>
      <vt:lpstr>Meaning</vt:lpstr>
      <vt:lpstr>Meaning</vt:lpstr>
      <vt:lpstr>Meaning</vt:lpstr>
      <vt:lpstr>Meaning</vt:lpstr>
      <vt:lpstr>More Definitions</vt:lpstr>
      <vt:lpstr>More Definitions</vt:lpstr>
      <vt:lpstr>More Definitions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How Does This Apply To Me?</vt:lpstr>
      <vt:lpstr>Galatians 5:21</vt:lpstr>
      <vt:lpstr>Galatians 5:21</vt:lpstr>
      <vt:lpstr>Galatians 5:21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35</cp:revision>
  <dcterms:created xsi:type="dcterms:W3CDTF">2015-05-30T17:53:26Z</dcterms:created>
  <dcterms:modified xsi:type="dcterms:W3CDTF">2015-09-06T21:28:02Z</dcterms:modified>
</cp:coreProperties>
</file>