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4" r:id="rId5"/>
    <p:sldId id="263" r:id="rId6"/>
    <p:sldId id="262" r:id="rId7"/>
    <p:sldId id="266" r:id="rId8"/>
    <p:sldId id="268" r:id="rId9"/>
    <p:sldId id="267" r:id="rId10"/>
    <p:sldId id="273" r:id="rId11"/>
    <p:sldId id="261" r:id="rId12"/>
    <p:sldId id="270" r:id="rId13"/>
    <p:sldId id="269" r:id="rId14"/>
    <p:sldId id="271" r:id="rId15"/>
    <p:sldId id="272" r:id="rId16"/>
    <p:sldId id="275" r:id="rId17"/>
    <p:sldId id="274" r:id="rId18"/>
    <p:sldId id="277" r:id="rId19"/>
    <p:sldId id="276" r:id="rId20"/>
    <p:sldId id="279" r:id="rId21"/>
    <p:sldId id="278" r:id="rId22"/>
    <p:sldId id="281" r:id="rId23"/>
    <p:sldId id="280" r:id="rId24"/>
    <p:sldId id="258" r:id="rId25"/>
    <p:sldId id="283" r:id="rId26"/>
    <p:sldId id="282" r:id="rId27"/>
    <p:sldId id="26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336E-B9DE-4A42-94F7-34FF25CAA7A6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oss-do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03017"/>
            <a:ext cx="9144000" cy="56505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6 Things We All Have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4724400" cy="10668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Proverbs 22:1-2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Even though there are things you have that I don’t, and vice-versa…</a:t>
            </a:r>
          </a:p>
          <a:p>
            <a:r>
              <a:rPr lang="en-US" b="1" dirty="0" smtClean="0"/>
              <a:t>Yet, God has made us similar in many ways</a:t>
            </a:r>
          </a:p>
          <a:p>
            <a:pPr lvl="1"/>
            <a:r>
              <a:rPr lang="en-US" b="1" dirty="0" smtClean="0"/>
              <a:t>While </a:t>
            </a:r>
            <a:r>
              <a:rPr lang="en-US" b="1" dirty="0" smtClean="0"/>
              <a:t>our </a:t>
            </a:r>
            <a:r>
              <a:rPr lang="en-US" b="1" dirty="0" smtClean="0"/>
              <a:t>individuality makes </a:t>
            </a:r>
            <a:r>
              <a:rPr lang="en-US" b="1" dirty="0" smtClean="0"/>
              <a:t>us </a:t>
            </a:r>
            <a:r>
              <a:rPr lang="en-US" b="1" dirty="0" smtClean="0"/>
              <a:t>unique</a:t>
            </a:r>
          </a:p>
          <a:p>
            <a:pPr lvl="1"/>
            <a:r>
              <a:rPr lang="en-US" b="1" dirty="0" smtClean="0"/>
              <a:t>Our similarity makes us strong</a:t>
            </a:r>
          </a:p>
          <a:p>
            <a:pPr lvl="1"/>
            <a:r>
              <a:rPr lang="en-US" b="1" dirty="0" smtClean="0"/>
              <a:t>Example</a:t>
            </a:r>
            <a:r>
              <a:rPr lang="en-US" b="1" dirty="0" smtClean="0"/>
              <a:t>:</a:t>
            </a:r>
            <a:r>
              <a:rPr lang="en-US" b="1" dirty="0" smtClean="0"/>
              <a:t> Genesis 11:6</a:t>
            </a:r>
            <a:endParaRPr lang="en-US" b="1" dirty="0" smtClean="0"/>
          </a:p>
          <a:p>
            <a:r>
              <a:rPr lang="en-US" b="1" dirty="0" smtClean="0"/>
              <a:t>Let’s notice 6 things we all have in common (I’ll tie it all up at the end)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All Men Have a Soul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</a:t>
            </a:r>
            <a:r>
              <a:rPr lang="en-US" b="1" dirty="0" smtClean="0"/>
              <a:t>any today, and throughout history, have tried to deny this</a:t>
            </a:r>
          </a:p>
          <a:p>
            <a:pPr lvl="1"/>
            <a:r>
              <a:rPr lang="en-US" b="1" dirty="0" smtClean="0"/>
              <a:t>PETA, ACLU, atheists, humanists, etc</a:t>
            </a:r>
          </a:p>
          <a:p>
            <a:pPr lvl="1"/>
            <a:r>
              <a:rPr lang="en-US" b="1" dirty="0" smtClean="0"/>
              <a:t>Man is a glorified animal-top rung of evolution</a:t>
            </a:r>
          </a:p>
          <a:p>
            <a:pPr lvl="1"/>
            <a:r>
              <a:rPr lang="en-US" b="1" dirty="0" smtClean="0"/>
              <a:t>Many schools of higher learning today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All Men Have a Soul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</a:t>
            </a:r>
            <a:r>
              <a:rPr lang="en-US" b="1" dirty="0" smtClean="0"/>
              <a:t>any today, and throughout history, have tried to deny this</a:t>
            </a:r>
          </a:p>
          <a:p>
            <a:pPr lvl="1"/>
            <a:r>
              <a:rPr lang="en-US" b="1" dirty="0" smtClean="0"/>
              <a:t>PETA, ACLU, atheists, humanists, etc</a:t>
            </a:r>
          </a:p>
          <a:p>
            <a:pPr lvl="1"/>
            <a:r>
              <a:rPr lang="en-US" b="1" dirty="0" smtClean="0"/>
              <a:t>Man is a glorified animal-top rung of evolution</a:t>
            </a:r>
          </a:p>
          <a:p>
            <a:pPr lvl="1"/>
            <a:r>
              <a:rPr lang="en-US" b="1" dirty="0" smtClean="0"/>
              <a:t>Many schools of higher learning today</a:t>
            </a:r>
            <a:endParaRPr lang="en-US" b="1" dirty="0" smtClean="0"/>
          </a:p>
          <a:p>
            <a:r>
              <a:rPr lang="en-US" b="1" dirty="0" smtClean="0"/>
              <a:t>God says:</a:t>
            </a:r>
          </a:p>
          <a:p>
            <a:pPr lvl="1"/>
            <a:r>
              <a:rPr lang="en-US" b="1" dirty="0" smtClean="0"/>
              <a:t>Genesis 2:7; Ecclesiastes 12:7</a:t>
            </a:r>
          </a:p>
          <a:p>
            <a:pPr lvl="1"/>
            <a:r>
              <a:rPr lang="en-US" b="1" dirty="0" smtClean="0"/>
              <a:t>Matthew 10:28; 16:26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</a:t>
            </a:r>
            <a:r>
              <a:rPr lang="en-US" b="1" dirty="0" smtClean="0"/>
              <a:t>. All Men Have Free Will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</a:t>
            </a:r>
            <a:r>
              <a:rPr lang="en-US" b="1" dirty="0" smtClean="0"/>
              <a:t>any religions deny this, some unknowingly</a:t>
            </a:r>
          </a:p>
          <a:p>
            <a:pPr lvl="1"/>
            <a:r>
              <a:rPr lang="en-US" b="1" dirty="0" smtClean="0"/>
              <a:t>Calvinism </a:t>
            </a:r>
          </a:p>
          <a:p>
            <a:pPr lvl="1"/>
            <a:r>
              <a:rPr lang="en-US" b="1" dirty="0" smtClean="0"/>
              <a:t>Total Depravity</a:t>
            </a:r>
          </a:p>
          <a:p>
            <a:pPr lvl="1"/>
            <a:r>
              <a:rPr lang="en-US" b="1" dirty="0" smtClean="0"/>
              <a:t>Unconditional Election</a:t>
            </a:r>
          </a:p>
          <a:p>
            <a:pPr lvl="1"/>
            <a:r>
              <a:rPr lang="en-US" b="1" dirty="0" smtClean="0"/>
              <a:t>Limited Atonement</a:t>
            </a:r>
          </a:p>
          <a:p>
            <a:pPr lvl="1"/>
            <a:r>
              <a:rPr lang="en-US" b="1" dirty="0" smtClean="0"/>
              <a:t>Irresistible Grace</a:t>
            </a:r>
          </a:p>
          <a:p>
            <a:pPr lvl="1"/>
            <a:r>
              <a:rPr lang="en-US" b="1" dirty="0" smtClean="0"/>
              <a:t>Perseverance of the Saints</a:t>
            </a:r>
            <a:endParaRPr lang="en-US" b="1" dirty="0" smtClean="0"/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</a:t>
            </a:r>
            <a:r>
              <a:rPr lang="en-US" b="1" dirty="0" smtClean="0"/>
              <a:t>. All Men Have Free Will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</a:t>
            </a:r>
            <a:r>
              <a:rPr lang="en-US" b="1" dirty="0" smtClean="0"/>
              <a:t>any religions deny this, some unknowingly</a:t>
            </a:r>
          </a:p>
          <a:p>
            <a:pPr lvl="1"/>
            <a:r>
              <a:rPr lang="en-US" b="1" dirty="0" smtClean="0"/>
              <a:t>Calvinism </a:t>
            </a:r>
          </a:p>
          <a:p>
            <a:pPr lvl="1"/>
            <a:r>
              <a:rPr lang="en-US" b="1" dirty="0" smtClean="0"/>
              <a:t>T.U.L.I.P.</a:t>
            </a:r>
            <a:endParaRPr lang="en-US" b="1" dirty="0" smtClean="0"/>
          </a:p>
          <a:p>
            <a:r>
              <a:rPr lang="en-US" b="1" dirty="0" smtClean="0"/>
              <a:t>God says:</a:t>
            </a:r>
          </a:p>
          <a:p>
            <a:pPr lvl="1"/>
            <a:r>
              <a:rPr lang="en-US" b="1" dirty="0" smtClean="0"/>
              <a:t>Genesis 2:16-17</a:t>
            </a:r>
          </a:p>
          <a:p>
            <a:pPr lvl="1"/>
            <a:r>
              <a:rPr lang="en-US" b="1" dirty="0" smtClean="0"/>
              <a:t>Joshua 24:15</a:t>
            </a:r>
          </a:p>
          <a:p>
            <a:pPr lvl="1"/>
            <a:r>
              <a:rPr lang="en-US" b="1" dirty="0" smtClean="0"/>
              <a:t>Hebrews 11:25</a:t>
            </a:r>
          </a:p>
          <a:p>
            <a:pPr lvl="1"/>
            <a:r>
              <a:rPr lang="en-US" b="1" dirty="0" smtClean="0"/>
              <a:t>Revelation 22:17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</a:t>
            </a:r>
            <a:r>
              <a:rPr lang="en-US" b="1" dirty="0" smtClean="0"/>
              <a:t>. All Men Have Sinned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Many try to deny or minimize the thought of sin</a:t>
            </a:r>
          </a:p>
          <a:p>
            <a:pPr lvl="1"/>
            <a:r>
              <a:rPr lang="en-US" b="1" dirty="0" smtClean="0"/>
              <a:t>Error, mistake, etc.</a:t>
            </a:r>
          </a:p>
          <a:p>
            <a:pPr lvl="1"/>
            <a:r>
              <a:rPr lang="en-US" b="1" dirty="0" smtClean="0"/>
              <a:t>No eternal consequences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</a:t>
            </a:r>
            <a:r>
              <a:rPr lang="en-US" b="1" dirty="0" smtClean="0"/>
              <a:t>. All Men Have Sinned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Many try to deny or minimize the thought of sin</a:t>
            </a:r>
          </a:p>
          <a:p>
            <a:pPr lvl="1"/>
            <a:r>
              <a:rPr lang="en-US" b="1" dirty="0" smtClean="0"/>
              <a:t>Error, mistake, etc.</a:t>
            </a:r>
          </a:p>
          <a:p>
            <a:pPr lvl="1"/>
            <a:r>
              <a:rPr lang="en-US" b="1" dirty="0" smtClean="0"/>
              <a:t>No eternal consequences</a:t>
            </a:r>
            <a:endParaRPr lang="en-US" b="1" dirty="0" smtClean="0"/>
          </a:p>
          <a:p>
            <a:r>
              <a:rPr lang="en-US" b="1" dirty="0" smtClean="0"/>
              <a:t>God says:</a:t>
            </a:r>
          </a:p>
          <a:p>
            <a:pPr lvl="1"/>
            <a:r>
              <a:rPr lang="en-US" b="1" dirty="0" smtClean="0"/>
              <a:t>1 Corinthians 10:13</a:t>
            </a:r>
          </a:p>
          <a:p>
            <a:pPr lvl="1"/>
            <a:r>
              <a:rPr lang="en-US" b="1" dirty="0" smtClean="0"/>
              <a:t>Romans 3:23</a:t>
            </a:r>
          </a:p>
          <a:p>
            <a:pPr lvl="1"/>
            <a:r>
              <a:rPr lang="en-US" b="1" dirty="0" smtClean="0"/>
              <a:t>James 1:13-15; 1 John 3:4; Ezekiel 18:20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</a:t>
            </a:r>
            <a:r>
              <a:rPr lang="en-US" b="1" dirty="0" smtClean="0"/>
              <a:t>. All Men Are Accountable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Again, many will deny this</a:t>
            </a:r>
          </a:p>
          <a:p>
            <a:pPr lvl="1"/>
            <a:r>
              <a:rPr lang="en-US" b="1" dirty="0" smtClean="0"/>
              <a:t>“I don’t believe in your God…”</a:t>
            </a:r>
          </a:p>
          <a:p>
            <a:pPr lvl="1"/>
            <a:r>
              <a:rPr lang="en-US" b="1" dirty="0" smtClean="0"/>
              <a:t>“That was before I knew…”</a:t>
            </a:r>
          </a:p>
          <a:p>
            <a:pPr lvl="1"/>
            <a:r>
              <a:rPr lang="en-US" b="1" dirty="0" smtClean="0"/>
              <a:t>“Would God rather that I…”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</a:t>
            </a:r>
            <a:r>
              <a:rPr lang="en-US" b="1" dirty="0" smtClean="0"/>
              <a:t>. All Men Are Accountable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Again, many will deny this</a:t>
            </a:r>
          </a:p>
          <a:p>
            <a:pPr lvl="1"/>
            <a:r>
              <a:rPr lang="en-US" b="1" dirty="0" smtClean="0"/>
              <a:t>“I don’t believe in your God…”</a:t>
            </a:r>
          </a:p>
          <a:p>
            <a:pPr lvl="1"/>
            <a:r>
              <a:rPr lang="en-US" b="1" dirty="0" smtClean="0"/>
              <a:t>“That was before I knew…”</a:t>
            </a:r>
          </a:p>
          <a:p>
            <a:pPr lvl="1"/>
            <a:r>
              <a:rPr lang="en-US" b="1" dirty="0" smtClean="0"/>
              <a:t>“Would God rather that I…”</a:t>
            </a:r>
            <a:endParaRPr lang="en-US" b="1" dirty="0" smtClean="0"/>
          </a:p>
          <a:p>
            <a:r>
              <a:rPr lang="en-US" b="1" dirty="0" smtClean="0"/>
              <a:t>God says:</a:t>
            </a:r>
          </a:p>
          <a:p>
            <a:pPr lvl="1"/>
            <a:r>
              <a:rPr lang="en-US" b="1" dirty="0" smtClean="0"/>
              <a:t>Romans 14:12; 2 Corinthians 5:10</a:t>
            </a:r>
          </a:p>
          <a:p>
            <a:pPr lvl="1"/>
            <a:r>
              <a:rPr lang="en-US" b="1" dirty="0" smtClean="0"/>
              <a:t>Matthew 12:36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</a:t>
            </a:r>
            <a:r>
              <a:rPr lang="en-US" b="1" dirty="0" smtClean="0"/>
              <a:t>. All Men Die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About this, very few argue</a:t>
            </a:r>
          </a:p>
          <a:p>
            <a:pPr lvl="1"/>
            <a:r>
              <a:rPr lang="en-US" b="1" dirty="0" smtClean="0"/>
              <a:t>“Death &amp; Taxes” – Ben Franklin</a:t>
            </a:r>
          </a:p>
          <a:p>
            <a:pPr lvl="1"/>
            <a:r>
              <a:rPr lang="en-US" b="1" dirty="0" smtClean="0"/>
              <a:t>Although people have always tried to get around the finality of it all – pharaohs, science, etc.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Man is unique in many ways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</a:t>
            </a:r>
            <a:r>
              <a:rPr lang="en-US" b="1" dirty="0" smtClean="0"/>
              <a:t>. All Men Die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About this, very few argue</a:t>
            </a:r>
          </a:p>
          <a:p>
            <a:pPr lvl="1"/>
            <a:r>
              <a:rPr lang="en-US" b="1" dirty="0" smtClean="0"/>
              <a:t>“Death &amp; Taxes” – Ben Franklin</a:t>
            </a:r>
          </a:p>
          <a:p>
            <a:pPr lvl="1"/>
            <a:r>
              <a:rPr lang="en-US" b="1" dirty="0" smtClean="0"/>
              <a:t>Although people have always tried to get around the finality of it all – pharaohs, science, etc.</a:t>
            </a:r>
            <a:endParaRPr lang="en-US" b="1" dirty="0" smtClean="0"/>
          </a:p>
          <a:p>
            <a:r>
              <a:rPr lang="en-US" b="1" dirty="0" smtClean="0"/>
              <a:t>God says:</a:t>
            </a:r>
          </a:p>
          <a:p>
            <a:pPr lvl="1"/>
            <a:r>
              <a:rPr lang="en-US" b="1" dirty="0" smtClean="0"/>
              <a:t>Hebrews 9:27</a:t>
            </a:r>
          </a:p>
          <a:p>
            <a:pPr lvl="1"/>
            <a:r>
              <a:rPr lang="en-US" b="1" dirty="0" smtClean="0"/>
              <a:t>James 4:14; Job 14:1-2</a:t>
            </a:r>
          </a:p>
          <a:p>
            <a:pPr lvl="1"/>
            <a:r>
              <a:rPr lang="en-US" b="1" dirty="0" smtClean="0"/>
              <a:t>As surely as you live, you will one day end your earthly existence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b="1" dirty="0" smtClean="0"/>
              <a:t>6</a:t>
            </a:r>
            <a:r>
              <a:rPr lang="en-US" b="1" dirty="0" smtClean="0"/>
              <a:t>. All Men Have the Same Hours in a Day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>
            <a:normAutofit/>
          </a:bodyPr>
          <a:lstStyle/>
          <a:p>
            <a:r>
              <a:rPr lang="en-US" b="1" dirty="0" smtClean="0"/>
              <a:t>24 hours, 1440 minutes, 86,400 seconds</a:t>
            </a:r>
          </a:p>
          <a:p>
            <a:pPr lvl="1"/>
            <a:r>
              <a:rPr lang="en-US" b="1" dirty="0" smtClean="0"/>
              <a:t>Rich/poor, healthy/sick, busy/lazy</a:t>
            </a:r>
          </a:p>
          <a:p>
            <a:pPr lvl="1"/>
            <a:r>
              <a:rPr lang="en-US" b="1" dirty="0" smtClean="0"/>
              <a:t>How many hours are in YOUR day?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b="1" dirty="0" smtClean="0"/>
              <a:t>6</a:t>
            </a:r>
            <a:r>
              <a:rPr lang="en-US" b="1" dirty="0" smtClean="0"/>
              <a:t>. All Men Have the Same Hours in a Day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>
            <a:normAutofit/>
          </a:bodyPr>
          <a:lstStyle/>
          <a:p>
            <a:r>
              <a:rPr lang="en-US" b="1" dirty="0" smtClean="0"/>
              <a:t>24 hours, 1440 minutes, 86,400 seconds</a:t>
            </a:r>
          </a:p>
          <a:p>
            <a:pPr lvl="1"/>
            <a:r>
              <a:rPr lang="en-US" b="1" dirty="0" smtClean="0"/>
              <a:t>Rich/poor, healthy/sick, busy/lazy</a:t>
            </a:r>
          </a:p>
          <a:p>
            <a:pPr lvl="1"/>
            <a:r>
              <a:rPr lang="en-US" b="1" dirty="0" smtClean="0"/>
              <a:t>How many hours are in YOUR day?</a:t>
            </a:r>
          </a:p>
          <a:p>
            <a:r>
              <a:rPr lang="en-US" b="1" dirty="0" smtClean="0"/>
              <a:t>Ephesians 5:16</a:t>
            </a:r>
          </a:p>
          <a:p>
            <a:r>
              <a:rPr lang="en-US" b="1" dirty="0" smtClean="0"/>
              <a:t>Romans 13:11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b="1" dirty="0" smtClean="0"/>
              <a:t>6</a:t>
            </a:r>
            <a:r>
              <a:rPr lang="en-US" b="1" dirty="0" smtClean="0"/>
              <a:t>. All Men Have the Same Hours in a Day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>
            <a:normAutofit/>
          </a:bodyPr>
          <a:lstStyle/>
          <a:p>
            <a:r>
              <a:rPr lang="en-US" b="1" dirty="0" smtClean="0"/>
              <a:t>24 hours, 1440 minutes, 86,400 seconds</a:t>
            </a:r>
          </a:p>
          <a:p>
            <a:pPr lvl="1"/>
            <a:r>
              <a:rPr lang="en-US" b="1" dirty="0" smtClean="0"/>
              <a:t>Rich/poor, healthy/sick, busy/lazy</a:t>
            </a:r>
          </a:p>
          <a:p>
            <a:pPr lvl="1"/>
            <a:r>
              <a:rPr lang="en-US" b="1" dirty="0" smtClean="0"/>
              <a:t>How many hours are in YOUR day?</a:t>
            </a:r>
          </a:p>
          <a:p>
            <a:r>
              <a:rPr lang="en-US" b="1" dirty="0" smtClean="0"/>
              <a:t>Ephesians 5:16</a:t>
            </a:r>
          </a:p>
          <a:p>
            <a:r>
              <a:rPr lang="en-US" b="1" dirty="0" smtClean="0"/>
              <a:t>Romans 13:11</a:t>
            </a:r>
          </a:p>
          <a:p>
            <a:r>
              <a:rPr lang="en-US" b="1" dirty="0" smtClean="0"/>
              <a:t>What you do with your time depends on your priorities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Regardless of our uniqueness, we many things in common</a:t>
            </a:r>
          </a:p>
          <a:p>
            <a:r>
              <a:rPr lang="en-US" b="1" dirty="0" smtClean="0"/>
              <a:t>Our eternal souls, free will, temptations, accountability, etc.</a:t>
            </a:r>
          </a:p>
          <a:p>
            <a:r>
              <a:rPr lang="en-US" b="1" dirty="0" smtClean="0"/>
              <a:t>“We’re all in the same boat.”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Regardless of our uniqueness, we many things in common</a:t>
            </a:r>
          </a:p>
          <a:p>
            <a:r>
              <a:rPr lang="en-US" b="1" dirty="0" smtClean="0"/>
              <a:t>Our eternal souls, free will, temptations, accountability, etc.</a:t>
            </a:r>
          </a:p>
          <a:p>
            <a:r>
              <a:rPr lang="en-US" b="1" dirty="0" smtClean="0"/>
              <a:t>“We’re all in the same boat.”</a:t>
            </a:r>
          </a:p>
          <a:p>
            <a:r>
              <a:rPr lang="en-US" b="1" dirty="0" smtClean="0"/>
              <a:t>One other thing: we all have the same Savior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Regardless of our uniqueness, we many things in common</a:t>
            </a:r>
          </a:p>
          <a:p>
            <a:r>
              <a:rPr lang="en-US" b="1" dirty="0" smtClean="0"/>
              <a:t>Our eternal souls, free will, temptations, accountability, etc.</a:t>
            </a:r>
          </a:p>
          <a:p>
            <a:r>
              <a:rPr lang="en-US" b="1" dirty="0" smtClean="0"/>
              <a:t>“We’re all in the same boat.”</a:t>
            </a:r>
          </a:p>
          <a:p>
            <a:r>
              <a:rPr lang="en-US" b="1" dirty="0" smtClean="0"/>
              <a:t>One other thing: we all have the same Savior</a:t>
            </a:r>
          </a:p>
          <a:p>
            <a:r>
              <a:rPr lang="en-US" b="1" dirty="0" smtClean="0"/>
              <a:t>The choice is yours:</a:t>
            </a:r>
          </a:p>
          <a:p>
            <a:pPr lvl="1"/>
            <a:r>
              <a:rPr lang="en-US" b="1" dirty="0" smtClean="0"/>
              <a:t>Recognize your sin, use your free will, come</a:t>
            </a:r>
          </a:p>
          <a:p>
            <a:pPr lvl="1"/>
            <a:r>
              <a:rPr lang="en-US" b="1" dirty="0" smtClean="0"/>
              <a:t>Or, waste your life with excuses, denials, death</a:t>
            </a:r>
            <a:endParaRPr lang="en-US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Man is unique in many ways</a:t>
            </a:r>
          </a:p>
          <a:p>
            <a:pPr lvl="1"/>
            <a:r>
              <a:rPr lang="en-US" b="1" dirty="0" smtClean="0"/>
              <a:t>From all other creation</a:t>
            </a:r>
          </a:p>
          <a:p>
            <a:pPr lvl="2"/>
            <a:r>
              <a:rPr lang="en-US" b="1" dirty="0" smtClean="0"/>
              <a:t>We have an eternal spirit</a:t>
            </a:r>
          </a:p>
          <a:p>
            <a:pPr lvl="2"/>
            <a:r>
              <a:rPr lang="en-US" b="1" dirty="0" smtClean="0"/>
              <a:t>Higher thinking</a:t>
            </a:r>
          </a:p>
          <a:p>
            <a:pPr lvl="2"/>
            <a:r>
              <a:rPr lang="en-US" b="1" dirty="0" smtClean="0"/>
              <a:t>Self-awareness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Man is unique in many ways</a:t>
            </a:r>
          </a:p>
          <a:p>
            <a:pPr lvl="1"/>
            <a:r>
              <a:rPr lang="en-US" b="1" dirty="0" smtClean="0"/>
              <a:t>From all other creation</a:t>
            </a:r>
          </a:p>
          <a:p>
            <a:pPr lvl="2"/>
            <a:r>
              <a:rPr lang="en-US" b="1" dirty="0" smtClean="0"/>
              <a:t>We have an eternal spirit</a:t>
            </a:r>
          </a:p>
          <a:p>
            <a:pPr lvl="2"/>
            <a:r>
              <a:rPr lang="en-US" b="1" dirty="0" smtClean="0"/>
              <a:t>Higher thinking</a:t>
            </a:r>
          </a:p>
          <a:p>
            <a:pPr lvl="2"/>
            <a:r>
              <a:rPr lang="en-US" b="1" dirty="0" smtClean="0"/>
              <a:t>Self-awareness</a:t>
            </a:r>
          </a:p>
          <a:p>
            <a:pPr lvl="1"/>
            <a:r>
              <a:rPr lang="en-US" b="1" dirty="0" smtClean="0"/>
              <a:t>From one another</a:t>
            </a:r>
          </a:p>
          <a:p>
            <a:pPr lvl="2"/>
            <a:r>
              <a:rPr lang="en-US" b="1" dirty="0" smtClean="0"/>
              <a:t>Fingerprints, retinas, footprints, DNA</a:t>
            </a:r>
          </a:p>
          <a:p>
            <a:pPr lvl="2"/>
            <a:r>
              <a:rPr lang="en-US" b="1" dirty="0" smtClean="0"/>
              <a:t>Preferences, thoughts, opinions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Man is unique in many ways</a:t>
            </a:r>
          </a:p>
          <a:p>
            <a:pPr lvl="1"/>
            <a:r>
              <a:rPr lang="en-US" b="1" dirty="0" smtClean="0"/>
              <a:t>From all other creation</a:t>
            </a:r>
          </a:p>
          <a:p>
            <a:pPr lvl="2"/>
            <a:r>
              <a:rPr lang="en-US" b="1" dirty="0" smtClean="0"/>
              <a:t>We have an eternal spirit</a:t>
            </a:r>
          </a:p>
          <a:p>
            <a:pPr lvl="2"/>
            <a:r>
              <a:rPr lang="en-US" b="1" dirty="0" smtClean="0"/>
              <a:t>Higher thinking</a:t>
            </a:r>
          </a:p>
          <a:p>
            <a:pPr lvl="2"/>
            <a:r>
              <a:rPr lang="en-US" b="1" dirty="0" smtClean="0"/>
              <a:t>Self-awareness</a:t>
            </a:r>
          </a:p>
          <a:p>
            <a:pPr lvl="1"/>
            <a:r>
              <a:rPr lang="en-US" b="1" dirty="0" smtClean="0"/>
              <a:t>From one another</a:t>
            </a:r>
          </a:p>
          <a:p>
            <a:pPr lvl="2"/>
            <a:r>
              <a:rPr lang="en-US" b="1" dirty="0" smtClean="0"/>
              <a:t>Fingerprints, retinas, footprints, DNA</a:t>
            </a:r>
          </a:p>
          <a:p>
            <a:pPr lvl="2"/>
            <a:r>
              <a:rPr lang="en-US" b="1" dirty="0" smtClean="0"/>
              <a:t>Preferences, thoughts, opinions</a:t>
            </a:r>
            <a:endParaRPr lang="en-US" b="1" dirty="0" smtClean="0"/>
          </a:p>
          <a:p>
            <a:r>
              <a:rPr lang="en-US" b="1" dirty="0" smtClean="0"/>
              <a:t>We are unique! 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Man is unique in many ways</a:t>
            </a:r>
          </a:p>
          <a:p>
            <a:pPr lvl="1"/>
            <a:r>
              <a:rPr lang="en-US" b="1" dirty="0" smtClean="0"/>
              <a:t>From all other creation</a:t>
            </a:r>
          </a:p>
          <a:p>
            <a:pPr lvl="2"/>
            <a:r>
              <a:rPr lang="en-US" b="1" dirty="0" smtClean="0"/>
              <a:t>We have an eternal spirit</a:t>
            </a:r>
          </a:p>
          <a:p>
            <a:pPr lvl="2"/>
            <a:r>
              <a:rPr lang="en-US" b="1" dirty="0" smtClean="0"/>
              <a:t>Higher thinking</a:t>
            </a:r>
          </a:p>
          <a:p>
            <a:pPr lvl="2"/>
            <a:r>
              <a:rPr lang="en-US" b="1" dirty="0" smtClean="0"/>
              <a:t>Self-awareness</a:t>
            </a:r>
          </a:p>
          <a:p>
            <a:pPr lvl="1"/>
            <a:r>
              <a:rPr lang="en-US" b="1" dirty="0" smtClean="0"/>
              <a:t>From one another</a:t>
            </a:r>
          </a:p>
          <a:p>
            <a:pPr lvl="2"/>
            <a:r>
              <a:rPr lang="en-US" b="1" dirty="0" smtClean="0"/>
              <a:t>Fingerprints, retinas, footprints, DNA</a:t>
            </a:r>
          </a:p>
          <a:p>
            <a:pPr lvl="2"/>
            <a:r>
              <a:rPr lang="en-US" b="1" dirty="0" smtClean="0"/>
              <a:t>Preferences, thoughts, opinions</a:t>
            </a:r>
            <a:endParaRPr lang="en-US" b="1" dirty="0" smtClean="0"/>
          </a:p>
          <a:p>
            <a:r>
              <a:rPr lang="en-US" b="1" dirty="0" smtClean="0"/>
              <a:t>We are unique! (Just like everyone else)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Even though there are things you have that I don’t, and vice-versa…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Even though there are things you have that I don’t, and vice-versa…</a:t>
            </a:r>
          </a:p>
          <a:p>
            <a:r>
              <a:rPr lang="en-US" b="1" dirty="0" smtClean="0"/>
              <a:t>Yet, God has made us similar in many ways</a:t>
            </a:r>
          </a:p>
          <a:p>
            <a:pPr lvl="1"/>
            <a:r>
              <a:rPr lang="en-US" b="1" dirty="0" smtClean="0"/>
              <a:t>While </a:t>
            </a:r>
            <a:r>
              <a:rPr lang="en-US" b="1" dirty="0" smtClean="0"/>
              <a:t>our </a:t>
            </a:r>
            <a:r>
              <a:rPr lang="en-US" b="1" dirty="0" smtClean="0"/>
              <a:t>individuality makes </a:t>
            </a:r>
            <a:r>
              <a:rPr lang="en-US" b="1" dirty="0" smtClean="0"/>
              <a:t>us </a:t>
            </a:r>
            <a:r>
              <a:rPr lang="en-US" b="1" dirty="0" smtClean="0"/>
              <a:t>unique</a:t>
            </a:r>
          </a:p>
          <a:p>
            <a:pPr lvl="1"/>
            <a:r>
              <a:rPr lang="en-US" b="1" dirty="0" smtClean="0"/>
              <a:t>Our similarity makes us strong</a:t>
            </a:r>
            <a:endParaRPr lang="en-US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Even though there are things you have that I don’t, and vice-versa…</a:t>
            </a:r>
          </a:p>
          <a:p>
            <a:r>
              <a:rPr lang="en-US" b="1" dirty="0" smtClean="0"/>
              <a:t>Yet, God has made us similar in many ways</a:t>
            </a:r>
          </a:p>
          <a:p>
            <a:pPr lvl="1"/>
            <a:r>
              <a:rPr lang="en-US" b="1" dirty="0" smtClean="0"/>
              <a:t>While </a:t>
            </a:r>
            <a:r>
              <a:rPr lang="en-US" b="1" dirty="0" smtClean="0"/>
              <a:t>our </a:t>
            </a:r>
            <a:r>
              <a:rPr lang="en-US" b="1" dirty="0" smtClean="0"/>
              <a:t>individuality makes </a:t>
            </a:r>
            <a:r>
              <a:rPr lang="en-US" b="1" dirty="0" smtClean="0"/>
              <a:t>us </a:t>
            </a:r>
            <a:r>
              <a:rPr lang="en-US" b="1" dirty="0" smtClean="0"/>
              <a:t>unique</a:t>
            </a:r>
          </a:p>
          <a:p>
            <a:pPr lvl="1"/>
            <a:r>
              <a:rPr lang="en-US" b="1" dirty="0" smtClean="0"/>
              <a:t>Our similarity makes us strong</a:t>
            </a:r>
          </a:p>
          <a:p>
            <a:pPr lvl="1"/>
            <a:r>
              <a:rPr lang="en-US" b="1" dirty="0" smtClean="0"/>
              <a:t>Example</a:t>
            </a:r>
            <a:r>
              <a:rPr lang="en-US" b="1" dirty="0" smtClean="0"/>
              <a:t>:</a:t>
            </a:r>
            <a:r>
              <a:rPr lang="en-US" b="1" dirty="0" smtClean="0"/>
              <a:t> Genesis 11:6</a:t>
            </a:r>
            <a:endParaRPr lang="en-US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979</Words>
  <Application>Microsoft Office PowerPoint</Application>
  <PresentationFormat>On-screen Show (4:3)</PresentationFormat>
  <Paragraphs>173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6 Things We All Have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1. All Men Have a Soul</vt:lpstr>
      <vt:lpstr>1. All Men Have a Soul</vt:lpstr>
      <vt:lpstr>2. All Men Have Free Will</vt:lpstr>
      <vt:lpstr>2. All Men Have Free Will</vt:lpstr>
      <vt:lpstr>3. All Men Have Sinned</vt:lpstr>
      <vt:lpstr>3. All Men Have Sinned</vt:lpstr>
      <vt:lpstr>4. All Men Are Accountable</vt:lpstr>
      <vt:lpstr>4. All Men Are Accountable</vt:lpstr>
      <vt:lpstr>5. All Men Die</vt:lpstr>
      <vt:lpstr>5. All Men Die</vt:lpstr>
      <vt:lpstr>6. All Men Have the Same Hours in a Day</vt:lpstr>
      <vt:lpstr>6. All Men Have the Same Hours in a Day</vt:lpstr>
      <vt:lpstr>6. All Men Have the Same Hours in a Day</vt:lpstr>
      <vt:lpstr>CONCLUSION</vt:lpstr>
      <vt:lpstr>CONCLUSION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Read…?</dc:title>
  <dc:creator>Pili</dc:creator>
  <cp:lastModifiedBy>Pili</cp:lastModifiedBy>
  <cp:revision>20</cp:revision>
  <dcterms:created xsi:type="dcterms:W3CDTF">2015-05-30T17:53:26Z</dcterms:created>
  <dcterms:modified xsi:type="dcterms:W3CDTF">2015-08-16T21:45:01Z</dcterms:modified>
</cp:coreProperties>
</file>