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5" r:id="rId5"/>
    <p:sldId id="265" r:id="rId6"/>
    <p:sldId id="266" r:id="rId7"/>
    <p:sldId id="267" r:id="rId8"/>
    <p:sldId id="259" r:id="rId9"/>
    <p:sldId id="280" r:id="rId10"/>
    <p:sldId id="279" r:id="rId11"/>
    <p:sldId id="278" r:id="rId12"/>
    <p:sldId id="260" r:id="rId13"/>
    <p:sldId id="268" r:id="rId14"/>
    <p:sldId id="269" r:id="rId15"/>
    <p:sldId id="270" r:id="rId16"/>
    <p:sldId id="258" r:id="rId17"/>
    <p:sldId id="261" r:id="rId18"/>
    <p:sldId id="271" r:id="rId19"/>
    <p:sldId id="272" r:id="rId20"/>
    <p:sldId id="273" r:id="rId21"/>
    <p:sldId id="276" r:id="rId22"/>
    <p:sldId id="283" r:id="rId23"/>
    <p:sldId id="282" r:id="rId24"/>
    <p:sldId id="281" r:id="rId25"/>
    <p:sldId id="284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CBA0-6963-4967-A1B5-39C62CFE3E1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BCBA0-6963-4967-A1B5-39C62CFE3E1A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D8BE6-1702-4C0C-9373-7C35A6368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MEMO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6712"/>
            <a:ext cx="9144000" cy="693142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3886200" cy="1554162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1 Corinthians 11:23-29</a:t>
            </a:r>
            <a:endParaRPr lang="en-US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Memory Aids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memory aids in our lives</a:t>
            </a:r>
          </a:p>
          <a:p>
            <a:pPr lvl="1"/>
            <a:r>
              <a:rPr lang="en-US" b="1" dirty="0" smtClean="0"/>
              <a:t>Tomb of the Unknown Soldier/Alamo-military</a:t>
            </a:r>
          </a:p>
          <a:p>
            <a:pPr lvl="1"/>
            <a:r>
              <a:rPr lang="en-US" b="1" dirty="0" smtClean="0"/>
              <a:t>Gravestones – religious, hobby, profession, etc.</a:t>
            </a:r>
          </a:p>
          <a:p>
            <a:pPr lvl="1"/>
            <a:r>
              <a:rPr lang="en-US" b="1" dirty="0" smtClean="0"/>
              <a:t>Memorials – charities, schools, parks, etc.</a:t>
            </a:r>
          </a:p>
          <a:p>
            <a:pPr lvl="1"/>
            <a:r>
              <a:rPr lang="en-US" b="1" dirty="0" smtClean="0"/>
              <a:t>Pictures, statues, other likenesses</a:t>
            </a:r>
          </a:p>
          <a:p>
            <a:pPr lvl="1"/>
            <a:r>
              <a:rPr lang="en-US" b="1" dirty="0" smtClean="0"/>
              <a:t>Songs (Edmund Fitzgerald, Battle of New Orleans)</a:t>
            </a:r>
          </a:p>
          <a:p>
            <a:pPr lvl="1"/>
            <a:r>
              <a:rPr lang="en-US" b="1" dirty="0" smtClean="0"/>
              <a:t>Memorabilia (tickets, banners, autographs, almanac, “today in history”, etc.)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Memory Aids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memory aids in our lives</a:t>
            </a:r>
          </a:p>
          <a:p>
            <a:pPr lvl="1"/>
            <a:r>
              <a:rPr lang="en-US" b="1" dirty="0" smtClean="0"/>
              <a:t>Tomb of the Unknown Soldier/Alamo-military</a:t>
            </a:r>
          </a:p>
          <a:p>
            <a:pPr lvl="1"/>
            <a:r>
              <a:rPr lang="en-US" b="1" dirty="0" smtClean="0"/>
              <a:t>Gravestones – religious, hobby, profession, etc.</a:t>
            </a:r>
          </a:p>
          <a:p>
            <a:pPr lvl="1"/>
            <a:r>
              <a:rPr lang="en-US" b="1" dirty="0" smtClean="0"/>
              <a:t>Memorials – charities, schools, parks, etc.</a:t>
            </a:r>
          </a:p>
          <a:p>
            <a:pPr lvl="1"/>
            <a:r>
              <a:rPr lang="en-US" b="1" dirty="0" smtClean="0"/>
              <a:t>Pictures, statues, other likenesses</a:t>
            </a:r>
          </a:p>
          <a:p>
            <a:pPr lvl="1"/>
            <a:r>
              <a:rPr lang="en-US" b="1" dirty="0" smtClean="0"/>
              <a:t>Songs (Edmund Fitzgerald, Battle of New Orleans)</a:t>
            </a:r>
          </a:p>
          <a:p>
            <a:pPr lvl="1"/>
            <a:r>
              <a:rPr lang="en-US" b="1" dirty="0" smtClean="0"/>
              <a:t>Memorabilia (tickets, banners, autographs, almanac, “today in history”, etc.)</a:t>
            </a:r>
          </a:p>
          <a:p>
            <a:r>
              <a:rPr lang="en-US" b="1" dirty="0" smtClean="0"/>
              <a:t>“Good old days”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Dangers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Can’t answer “why?”</a:t>
            </a:r>
          </a:p>
          <a:p>
            <a:pPr lvl="1"/>
            <a:r>
              <a:rPr lang="en-US" b="1" dirty="0" smtClean="0"/>
              <a:t>Deuteronomy 6:20-21</a:t>
            </a:r>
          </a:p>
          <a:p>
            <a:pPr lvl="1"/>
            <a:r>
              <a:rPr lang="en-US" b="1" dirty="0" smtClean="0"/>
              <a:t>Joshua 4:6-7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Dangers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Can’t answer “why?”</a:t>
            </a:r>
          </a:p>
          <a:p>
            <a:pPr lvl="1"/>
            <a:r>
              <a:rPr lang="en-US" b="1" dirty="0" smtClean="0"/>
              <a:t>Deuteronomy 6:20-21</a:t>
            </a:r>
          </a:p>
          <a:p>
            <a:pPr lvl="1"/>
            <a:r>
              <a:rPr lang="en-US" b="1" dirty="0" smtClean="0"/>
              <a:t>Joshua 4:6-7</a:t>
            </a:r>
          </a:p>
          <a:p>
            <a:r>
              <a:rPr lang="en-US" b="1" dirty="0" smtClean="0"/>
              <a:t>Repeat history (mistakes)</a:t>
            </a:r>
          </a:p>
          <a:p>
            <a:pPr lvl="1"/>
            <a:r>
              <a:rPr lang="en-US" b="1" dirty="0" smtClean="0"/>
              <a:t>1 Corinthians 10:6, 11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Dangers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Can’t answer “why?”</a:t>
            </a:r>
          </a:p>
          <a:p>
            <a:pPr lvl="1"/>
            <a:r>
              <a:rPr lang="en-US" b="1" dirty="0" smtClean="0"/>
              <a:t>Deuteronomy 6:20-21</a:t>
            </a:r>
          </a:p>
          <a:p>
            <a:pPr lvl="1"/>
            <a:r>
              <a:rPr lang="en-US" b="1" dirty="0" smtClean="0"/>
              <a:t>Joshua 4:6-7</a:t>
            </a:r>
          </a:p>
          <a:p>
            <a:r>
              <a:rPr lang="en-US" b="1" dirty="0" smtClean="0"/>
              <a:t>Repeat history (mistakes)</a:t>
            </a:r>
          </a:p>
          <a:p>
            <a:pPr lvl="1"/>
            <a:r>
              <a:rPr lang="en-US" b="1" dirty="0" smtClean="0"/>
              <a:t>1 Corinthians 10:6, 11</a:t>
            </a:r>
          </a:p>
          <a:p>
            <a:r>
              <a:rPr lang="en-US" b="1" dirty="0" smtClean="0"/>
              <a:t>Forget heroes</a:t>
            </a:r>
          </a:p>
          <a:p>
            <a:pPr lvl="1"/>
            <a:r>
              <a:rPr lang="en-US" b="1" dirty="0" smtClean="0"/>
              <a:t>Hebrews 11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Dangers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Can’t answer “why?”</a:t>
            </a:r>
          </a:p>
          <a:p>
            <a:pPr lvl="1"/>
            <a:r>
              <a:rPr lang="en-US" b="1" dirty="0" smtClean="0"/>
              <a:t>Deuteronomy 6:20-21</a:t>
            </a:r>
          </a:p>
          <a:p>
            <a:pPr lvl="1"/>
            <a:r>
              <a:rPr lang="en-US" b="1" dirty="0" smtClean="0"/>
              <a:t>Joshua 4:6-7</a:t>
            </a:r>
            <a:endParaRPr lang="en-US" b="1" dirty="0" smtClean="0"/>
          </a:p>
          <a:p>
            <a:r>
              <a:rPr lang="en-US" b="1" dirty="0" smtClean="0"/>
              <a:t>Repeat history (mistakes)</a:t>
            </a:r>
          </a:p>
          <a:p>
            <a:pPr lvl="1"/>
            <a:r>
              <a:rPr lang="en-US" b="1" dirty="0" smtClean="0"/>
              <a:t>1 Corinthians 10:6, 11</a:t>
            </a:r>
          </a:p>
          <a:p>
            <a:r>
              <a:rPr lang="en-US" b="1" dirty="0" smtClean="0"/>
              <a:t>Forget heroes</a:t>
            </a:r>
          </a:p>
          <a:p>
            <a:pPr lvl="1"/>
            <a:r>
              <a:rPr lang="en-US" b="1" dirty="0" smtClean="0"/>
              <a:t>Hebrews 11</a:t>
            </a:r>
          </a:p>
          <a:p>
            <a:r>
              <a:rPr lang="en-US" b="1" dirty="0" smtClean="0"/>
              <a:t>Rewrite history</a:t>
            </a:r>
          </a:p>
          <a:p>
            <a:pPr lvl="1"/>
            <a:r>
              <a:rPr lang="en-US" b="1" dirty="0" smtClean="0"/>
              <a:t>Deuteronomy 31:19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Have A Good Memory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Have motivation</a:t>
            </a:r>
          </a:p>
          <a:p>
            <a:r>
              <a:rPr lang="en-US" b="1" dirty="0" smtClean="0"/>
              <a:t>Pay attention</a:t>
            </a:r>
          </a:p>
          <a:p>
            <a:r>
              <a:rPr lang="en-US" b="1" dirty="0" smtClean="0"/>
              <a:t>Contemplate</a:t>
            </a:r>
          </a:p>
          <a:p>
            <a:r>
              <a:rPr lang="en-US" b="1" dirty="0" smtClean="0"/>
              <a:t>Spend time </a:t>
            </a:r>
          </a:p>
          <a:p>
            <a:pPr lvl="1"/>
            <a:r>
              <a:rPr lang="en-US" b="1" dirty="0" smtClean="0"/>
              <a:t>Daily</a:t>
            </a:r>
          </a:p>
          <a:p>
            <a:pPr lvl="1"/>
            <a:r>
              <a:rPr lang="en-US" b="1" dirty="0" smtClean="0"/>
              <a:t>Weekly</a:t>
            </a:r>
          </a:p>
          <a:p>
            <a:pPr lvl="1"/>
            <a:r>
              <a:rPr lang="en-US" b="1" dirty="0" smtClean="0"/>
              <a:t>Yearly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Good Memory Device Is: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Simple to understand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Good Memory Device Is: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Simple to understand</a:t>
            </a:r>
          </a:p>
          <a:p>
            <a:r>
              <a:rPr lang="en-US" b="1" dirty="0" smtClean="0"/>
              <a:t>Easily accessible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Good Memory Device Is: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Simple to understand</a:t>
            </a:r>
          </a:p>
          <a:p>
            <a:r>
              <a:rPr lang="en-US" b="1" dirty="0" smtClean="0"/>
              <a:t>Easily accessible</a:t>
            </a:r>
          </a:p>
          <a:p>
            <a:r>
              <a:rPr lang="en-US" b="1" dirty="0" smtClean="0"/>
              <a:t>Consistent throughout ages, cultures, etc</a:t>
            </a:r>
          </a:p>
          <a:p>
            <a:pPr lvl="1"/>
            <a:r>
              <a:rPr lang="en-US" b="1" dirty="0" smtClean="0"/>
              <a:t>Rocks/Stones/Pillars</a:t>
            </a:r>
          </a:p>
          <a:p>
            <a:pPr lvl="1"/>
            <a:r>
              <a:rPr lang="en-US" b="1" dirty="0" smtClean="0"/>
              <a:t>Pictures/Drawings</a:t>
            </a:r>
          </a:p>
          <a:p>
            <a:pPr lvl="1"/>
            <a:r>
              <a:rPr lang="en-US" b="1" dirty="0" smtClean="0"/>
              <a:t>Songs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I’ve preached several lessons about the Lord’s Supper in the past</a:t>
            </a:r>
          </a:p>
          <a:p>
            <a:pPr lvl="1"/>
            <a:r>
              <a:rPr lang="en-US" b="1" dirty="0" smtClean="0"/>
              <a:t>Examining oneself</a:t>
            </a:r>
          </a:p>
          <a:p>
            <a:pPr lvl="1"/>
            <a:r>
              <a:rPr lang="en-US" b="1" dirty="0" smtClean="0"/>
              <a:t>Frequency authorized</a:t>
            </a:r>
          </a:p>
          <a:p>
            <a:pPr lvl="1"/>
            <a:r>
              <a:rPr lang="en-US" b="1" dirty="0" smtClean="0"/>
              <a:t>Corruptions, etc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Good Memory Device Is: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Simple to understand</a:t>
            </a:r>
          </a:p>
          <a:p>
            <a:r>
              <a:rPr lang="en-US" b="1" dirty="0" smtClean="0"/>
              <a:t>Easily accessible</a:t>
            </a:r>
          </a:p>
          <a:p>
            <a:r>
              <a:rPr lang="en-US" b="1" dirty="0" smtClean="0"/>
              <a:t>Consistent throughout ages, cultures, etc</a:t>
            </a:r>
          </a:p>
          <a:p>
            <a:pPr lvl="1"/>
            <a:r>
              <a:rPr lang="en-US" b="1" dirty="0" smtClean="0"/>
              <a:t>Rocks/Stones/Pillars</a:t>
            </a:r>
          </a:p>
          <a:p>
            <a:pPr lvl="1"/>
            <a:r>
              <a:rPr lang="en-US" b="1" dirty="0" smtClean="0"/>
              <a:t>Pictures/Drawings</a:t>
            </a:r>
          </a:p>
          <a:p>
            <a:pPr lvl="1"/>
            <a:r>
              <a:rPr lang="en-US" b="1" dirty="0" smtClean="0"/>
              <a:t>Songs</a:t>
            </a:r>
          </a:p>
          <a:p>
            <a:r>
              <a:rPr lang="en-US" b="1" dirty="0" smtClean="0"/>
              <a:t>Easily associated to object being remembered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Are To Look…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Backward</a:t>
            </a:r>
          </a:p>
          <a:p>
            <a:pPr lvl="1"/>
            <a:r>
              <a:rPr lang="en-US" b="1" dirty="0" smtClean="0"/>
              <a:t>1 Corinthians 11:25 – “in remembrance of Me.”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Are To Look…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Backward</a:t>
            </a:r>
          </a:p>
          <a:p>
            <a:pPr lvl="1"/>
            <a:r>
              <a:rPr lang="en-US" b="1" dirty="0" smtClean="0"/>
              <a:t>1 Corinthians 11:25 – “in remembrance of Me.”</a:t>
            </a:r>
          </a:p>
          <a:p>
            <a:r>
              <a:rPr lang="en-US" b="1" dirty="0" smtClean="0"/>
              <a:t>Forward</a:t>
            </a:r>
          </a:p>
          <a:p>
            <a:pPr lvl="1"/>
            <a:r>
              <a:rPr lang="en-US" b="1" dirty="0" smtClean="0"/>
              <a:t>1 Corinthians 11:26 – Proclaim…until He comes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Are To Look…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Backward</a:t>
            </a:r>
          </a:p>
          <a:p>
            <a:pPr lvl="1"/>
            <a:r>
              <a:rPr lang="en-US" b="1" dirty="0" smtClean="0"/>
              <a:t>1 Corinthians 11:25 – “in remembrance of Me.”</a:t>
            </a:r>
          </a:p>
          <a:p>
            <a:r>
              <a:rPr lang="en-US" b="1" dirty="0" smtClean="0"/>
              <a:t>Forward</a:t>
            </a:r>
          </a:p>
          <a:p>
            <a:pPr lvl="1"/>
            <a:r>
              <a:rPr lang="en-US" b="1" dirty="0" smtClean="0"/>
              <a:t>1 Corinthians 11:26 – Proclaim…until He comes.</a:t>
            </a:r>
          </a:p>
          <a:p>
            <a:r>
              <a:rPr lang="en-US" b="1" dirty="0" smtClean="0"/>
              <a:t>Inward</a:t>
            </a:r>
          </a:p>
          <a:p>
            <a:pPr lvl="1"/>
            <a:r>
              <a:rPr lang="en-US" b="1" dirty="0" smtClean="0"/>
              <a:t>1 Corinthians 11:28 – Man must examine </a:t>
            </a:r>
            <a:r>
              <a:rPr lang="en-US" b="1" dirty="0" smtClean="0"/>
              <a:t>himself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Are To Look…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Backward</a:t>
            </a:r>
          </a:p>
          <a:p>
            <a:pPr lvl="1"/>
            <a:r>
              <a:rPr lang="en-US" b="1" dirty="0" smtClean="0"/>
              <a:t>1 Corinthians 11:25 – “in remembrance of Me.”</a:t>
            </a:r>
          </a:p>
          <a:p>
            <a:r>
              <a:rPr lang="en-US" b="1" dirty="0" smtClean="0"/>
              <a:t>Forward</a:t>
            </a:r>
          </a:p>
          <a:p>
            <a:pPr lvl="1"/>
            <a:r>
              <a:rPr lang="en-US" b="1" dirty="0" smtClean="0"/>
              <a:t>1 Corinthians 11:26 – Proclaim…until He comes.</a:t>
            </a:r>
          </a:p>
          <a:p>
            <a:r>
              <a:rPr lang="en-US" b="1" dirty="0" smtClean="0"/>
              <a:t>Inward</a:t>
            </a:r>
          </a:p>
          <a:p>
            <a:pPr lvl="1"/>
            <a:r>
              <a:rPr lang="en-US" b="1" dirty="0" smtClean="0"/>
              <a:t>1 Corinthians 11:28 – Man must examine himself</a:t>
            </a:r>
          </a:p>
          <a:p>
            <a:r>
              <a:rPr lang="en-US" b="1" dirty="0" smtClean="0"/>
              <a:t>Upward</a:t>
            </a:r>
          </a:p>
          <a:p>
            <a:pPr lvl="1"/>
            <a:r>
              <a:rPr lang="en-US" b="1" dirty="0" smtClean="0"/>
              <a:t>1 Corinthians 10:16 – sharing in blood, body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God doesn’t have a memory problem</a:t>
            </a:r>
          </a:p>
          <a:p>
            <a:r>
              <a:rPr lang="en-US" b="1" dirty="0" smtClean="0"/>
              <a:t>…we do</a:t>
            </a:r>
          </a:p>
          <a:p>
            <a:r>
              <a:rPr lang="en-US" b="1" dirty="0" smtClean="0"/>
              <a:t>So, God has set up memorials for mankind</a:t>
            </a:r>
          </a:p>
          <a:p>
            <a:r>
              <a:rPr lang="en-US" b="1" dirty="0" smtClean="0"/>
              <a:t>This is so that we can avoid the dangers of failed memories</a:t>
            </a:r>
          </a:p>
          <a:p>
            <a:r>
              <a:rPr lang="en-US" b="1" dirty="0" smtClean="0"/>
              <a:t>He makes them easy for us to remember</a:t>
            </a:r>
          </a:p>
          <a:p>
            <a:r>
              <a:rPr lang="en-US" b="1" dirty="0" smtClean="0"/>
              <a:t>The Lord’s Supper is fundamentally profound</a:t>
            </a:r>
            <a:endParaRPr lang="en-US" b="1" dirty="0" smtClean="0"/>
          </a:p>
          <a:p>
            <a:r>
              <a:rPr lang="en-US" b="1" dirty="0" smtClean="0"/>
              <a:t>How’s your memory?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I’ve preached several lessons about the Lord’s Supper in the past</a:t>
            </a:r>
          </a:p>
          <a:p>
            <a:pPr lvl="1"/>
            <a:r>
              <a:rPr lang="en-US" b="1" dirty="0" smtClean="0"/>
              <a:t>Examining oneself</a:t>
            </a:r>
          </a:p>
          <a:p>
            <a:pPr lvl="1"/>
            <a:r>
              <a:rPr lang="en-US" b="1" dirty="0" smtClean="0"/>
              <a:t>Frequency authorized</a:t>
            </a:r>
          </a:p>
          <a:p>
            <a:pPr lvl="1"/>
            <a:r>
              <a:rPr lang="en-US" b="1" dirty="0" smtClean="0"/>
              <a:t>Corruptions, etc</a:t>
            </a:r>
            <a:endParaRPr lang="en-US" b="1" dirty="0" smtClean="0"/>
          </a:p>
          <a:p>
            <a:r>
              <a:rPr lang="en-US" b="1" dirty="0" smtClean="0"/>
              <a:t>I want this one to be a little different</a:t>
            </a:r>
          </a:p>
          <a:p>
            <a:r>
              <a:rPr lang="en-US" b="1" dirty="0" smtClean="0"/>
              <a:t>I would like to focus specifically on the memorial aspect of it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Need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knows we have bad memories</a:t>
            </a:r>
          </a:p>
          <a:p>
            <a:r>
              <a:rPr lang="en-US" b="1" dirty="0" smtClean="0"/>
              <a:t>He has always set up memory aids</a:t>
            </a:r>
          </a:p>
          <a:p>
            <a:pPr lvl="1"/>
            <a:r>
              <a:rPr lang="en-US" b="1" dirty="0" smtClean="0"/>
              <a:t>Rainbow – Genesis 9:11-13</a:t>
            </a:r>
          </a:p>
          <a:p>
            <a:pPr lvl="2"/>
            <a:r>
              <a:rPr lang="en-US" b="1" dirty="0" smtClean="0"/>
              <a:t>Before it represented homosexuals</a:t>
            </a:r>
          </a:p>
          <a:p>
            <a:pPr lvl="2"/>
            <a:r>
              <a:rPr lang="en-US" b="1" dirty="0" smtClean="0"/>
              <a:t>Before it represented a politically correct coalition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Need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knows we have bad memories</a:t>
            </a:r>
          </a:p>
          <a:p>
            <a:r>
              <a:rPr lang="en-US" b="1" dirty="0" smtClean="0"/>
              <a:t>He has always set up memory aids</a:t>
            </a:r>
          </a:p>
          <a:p>
            <a:pPr lvl="1"/>
            <a:r>
              <a:rPr lang="en-US" b="1" dirty="0" smtClean="0"/>
              <a:t>Rainbow – Genesis 9:11-13</a:t>
            </a:r>
          </a:p>
          <a:p>
            <a:pPr lvl="2"/>
            <a:r>
              <a:rPr lang="en-US" b="1" dirty="0" smtClean="0"/>
              <a:t>Before it represented homosexuals</a:t>
            </a:r>
          </a:p>
          <a:p>
            <a:pPr lvl="2"/>
            <a:r>
              <a:rPr lang="en-US" b="1" dirty="0" smtClean="0"/>
              <a:t>Before it represented a politically correct coalition</a:t>
            </a:r>
          </a:p>
          <a:p>
            <a:pPr lvl="1"/>
            <a:r>
              <a:rPr lang="en-US" b="1" dirty="0" smtClean="0"/>
              <a:t>Passover – Exodus 12:14</a:t>
            </a:r>
          </a:p>
          <a:p>
            <a:pPr lvl="2"/>
            <a:r>
              <a:rPr lang="en-US" b="1" dirty="0" smtClean="0"/>
              <a:t>Lamb, herbs, bread, wine, etc.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Need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God knows we have bad memories</a:t>
            </a:r>
          </a:p>
          <a:p>
            <a:r>
              <a:rPr lang="en-US" b="1" dirty="0" smtClean="0"/>
              <a:t>He has always set up memory aids</a:t>
            </a:r>
          </a:p>
          <a:p>
            <a:pPr lvl="1"/>
            <a:r>
              <a:rPr lang="en-US" b="1" dirty="0" smtClean="0"/>
              <a:t>Rainbow – Genesis 9:11-13</a:t>
            </a:r>
          </a:p>
          <a:p>
            <a:pPr lvl="2"/>
            <a:r>
              <a:rPr lang="en-US" b="1" dirty="0" smtClean="0"/>
              <a:t>Before it represented homosexuals</a:t>
            </a:r>
          </a:p>
          <a:p>
            <a:pPr lvl="2"/>
            <a:r>
              <a:rPr lang="en-US" b="1" dirty="0" smtClean="0"/>
              <a:t>Before it represented a politically correct coalition</a:t>
            </a:r>
            <a:endParaRPr lang="en-US" b="1" dirty="0" smtClean="0"/>
          </a:p>
          <a:p>
            <a:pPr lvl="1"/>
            <a:r>
              <a:rPr lang="en-US" b="1" dirty="0" smtClean="0"/>
              <a:t>Passover – Exodus 12:14</a:t>
            </a:r>
          </a:p>
          <a:p>
            <a:pPr lvl="2"/>
            <a:r>
              <a:rPr lang="en-US" b="1" dirty="0" smtClean="0"/>
              <a:t>Lamb, herbs, bread, wine, etc.</a:t>
            </a:r>
          </a:p>
          <a:p>
            <a:pPr lvl="1"/>
            <a:r>
              <a:rPr lang="en-US" b="1" dirty="0" smtClean="0"/>
              <a:t>12 rocks – Joshua 4:1-7</a:t>
            </a:r>
          </a:p>
          <a:p>
            <a:pPr lvl="2">
              <a:buNone/>
            </a:pPr>
            <a:r>
              <a:rPr lang="en-US" b="1" dirty="0" smtClean="0"/>
              <a:t>A) One for each tribe    B) From the middle of the Jordan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Need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knows we have bad memories</a:t>
            </a:r>
          </a:p>
          <a:p>
            <a:r>
              <a:rPr lang="en-US" b="1" dirty="0" smtClean="0"/>
              <a:t>He has always set up memory aids</a:t>
            </a:r>
          </a:p>
          <a:p>
            <a:pPr lvl="1"/>
            <a:r>
              <a:rPr lang="en-US" b="1" dirty="0" smtClean="0"/>
              <a:t>Rainbow – Genesis 9:11-13</a:t>
            </a:r>
          </a:p>
          <a:p>
            <a:pPr lvl="2"/>
            <a:r>
              <a:rPr lang="en-US" b="1" dirty="0" smtClean="0"/>
              <a:t>Before it represented homosexuals</a:t>
            </a:r>
          </a:p>
          <a:p>
            <a:pPr lvl="2"/>
            <a:r>
              <a:rPr lang="en-US" b="1" dirty="0" smtClean="0"/>
              <a:t>Before it represented a politically correct coalition</a:t>
            </a:r>
          </a:p>
          <a:p>
            <a:pPr lvl="1"/>
            <a:r>
              <a:rPr lang="en-US" b="1" dirty="0" smtClean="0"/>
              <a:t>Passover – Exodus 12:14</a:t>
            </a:r>
          </a:p>
          <a:p>
            <a:pPr lvl="2"/>
            <a:r>
              <a:rPr lang="en-US" b="1" dirty="0" smtClean="0"/>
              <a:t>Lamb, herbs, bread, wine, etc.</a:t>
            </a:r>
          </a:p>
          <a:p>
            <a:pPr lvl="1"/>
            <a:r>
              <a:rPr lang="en-US" b="1" dirty="0" smtClean="0"/>
              <a:t>12 rocks – Joshua 4:1-7</a:t>
            </a:r>
          </a:p>
          <a:p>
            <a:pPr lvl="2">
              <a:buNone/>
            </a:pPr>
            <a:r>
              <a:rPr lang="en-US" b="1" dirty="0" smtClean="0"/>
              <a:t>A) One for each </a:t>
            </a:r>
            <a:r>
              <a:rPr lang="en-US" b="1" dirty="0" smtClean="0"/>
              <a:t>tribe    </a:t>
            </a:r>
            <a:r>
              <a:rPr lang="en-US" b="1" dirty="0" smtClean="0"/>
              <a:t>B) From the middle of the Jordan</a:t>
            </a:r>
          </a:p>
          <a:p>
            <a:pPr lvl="1"/>
            <a:r>
              <a:rPr lang="en-US" b="1" dirty="0" smtClean="0"/>
              <a:t>Lord’s Supper – Luke 22:19-20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Memory Aids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memory aids in our lives</a:t>
            </a:r>
          </a:p>
          <a:p>
            <a:pPr lvl="1"/>
            <a:r>
              <a:rPr lang="en-US" b="1" dirty="0" smtClean="0"/>
              <a:t>Tomb of the Unknown Soldier/Alamo-military</a:t>
            </a:r>
          </a:p>
          <a:p>
            <a:pPr lvl="1"/>
            <a:r>
              <a:rPr lang="en-US" b="1" dirty="0" smtClean="0"/>
              <a:t>Gravestones – religious, hobby, profession, etc.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Memory Aids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memory aids in our lives</a:t>
            </a:r>
          </a:p>
          <a:p>
            <a:pPr lvl="1"/>
            <a:r>
              <a:rPr lang="en-US" b="1" dirty="0" smtClean="0"/>
              <a:t>Tomb of the Unknown Soldier/Alamo-military</a:t>
            </a:r>
          </a:p>
          <a:p>
            <a:pPr lvl="1"/>
            <a:r>
              <a:rPr lang="en-US" b="1" dirty="0" smtClean="0"/>
              <a:t>Gravestones – religious, hobby, profession, etc.</a:t>
            </a:r>
          </a:p>
          <a:p>
            <a:pPr lvl="1"/>
            <a:r>
              <a:rPr lang="en-US" b="1" dirty="0" smtClean="0"/>
              <a:t>Memorials – charities, schools, parks, etc.</a:t>
            </a:r>
          </a:p>
          <a:p>
            <a:pPr lvl="1"/>
            <a:r>
              <a:rPr lang="en-US" b="1" dirty="0" smtClean="0"/>
              <a:t>Pictures, statues, other likenesses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825</Words>
  <Application>Microsoft Office PowerPoint</Application>
  <PresentationFormat>On-screen Show (4:3)</PresentationFormat>
  <Paragraphs>176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1 Corinthians 11:23-29</vt:lpstr>
      <vt:lpstr>INTRODUCTION</vt:lpstr>
      <vt:lpstr>INTRODUCTION</vt:lpstr>
      <vt:lpstr>The Need</vt:lpstr>
      <vt:lpstr>The Need</vt:lpstr>
      <vt:lpstr>The Need</vt:lpstr>
      <vt:lpstr>The Need</vt:lpstr>
      <vt:lpstr>Memory Aids</vt:lpstr>
      <vt:lpstr>Memory Aids</vt:lpstr>
      <vt:lpstr>Memory Aids</vt:lpstr>
      <vt:lpstr>Memory Aids</vt:lpstr>
      <vt:lpstr>Dangers</vt:lpstr>
      <vt:lpstr>Dangers</vt:lpstr>
      <vt:lpstr>Dangers</vt:lpstr>
      <vt:lpstr>Dangers</vt:lpstr>
      <vt:lpstr>How To Have A Good Memory</vt:lpstr>
      <vt:lpstr>A Good Memory Device Is:</vt:lpstr>
      <vt:lpstr>A Good Memory Device Is:</vt:lpstr>
      <vt:lpstr>A Good Memory Device Is:</vt:lpstr>
      <vt:lpstr>A Good Memory Device Is:</vt:lpstr>
      <vt:lpstr>We Are To Look…</vt:lpstr>
      <vt:lpstr>We Are To Look…</vt:lpstr>
      <vt:lpstr>We Are To Look…</vt:lpstr>
      <vt:lpstr>We Are To Look…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Memory Of</dc:title>
  <dc:creator>Reynaldo Rodriguez</dc:creator>
  <cp:lastModifiedBy>Pili</cp:lastModifiedBy>
  <cp:revision>31</cp:revision>
  <dcterms:created xsi:type="dcterms:W3CDTF">2009-12-14T20:21:10Z</dcterms:created>
  <dcterms:modified xsi:type="dcterms:W3CDTF">2015-07-12T21:37:11Z</dcterms:modified>
</cp:coreProperties>
</file>