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59" r:id="rId7"/>
    <p:sldId id="267" r:id="rId8"/>
    <p:sldId id="268" r:id="rId9"/>
    <p:sldId id="269" r:id="rId10"/>
    <p:sldId id="273" r:id="rId11"/>
    <p:sldId id="272" r:id="rId12"/>
    <p:sldId id="271" r:id="rId13"/>
    <p:sldId id="270" r:id="rId14"/>
    <p:sldId id="264" r:id="rId15"/>
    <p:sldId id="275" r:id="rId16"/>
    <p:sldId id="274" r:id="rId17"/>
    <p:sldId id="278" r:id="rId18"/>
    <p:sldId id="277" r:id="rId19"/>
    <p:sldId id="276" r:id="rId20"/>
    <p:sldId id="281" r:id="rId21"/>
    <p:sldId id="280" r:id="rId22"/>
    <p:sldId id="279" r:id="rId23"/>
    <p:sldId id="261" r:id="rId24"/>
    <p:sldId id="283" r:id="rId25"/>
    <p:sldId id="282" r:id="rId26"/>
    <p:sldId id="262" r:id="rId27"/>
    <p:sldId id="287" r:id="rId28"/>
    <p:sldId id="286" r:id="rId29"/>
    <p:sldId id="285" r:id="rId30"/>
    <p:sldId id="284" r:id="rId31"/>
    <p:sldId id="258" r:id="rId32"/>
    <p:sldId id="26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apor-james-4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8671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9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6600" b="1" dirty="0" smtClean="0"/>
              <a:t>For What Is Your Life?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91200"/>
            <a:ext cx="4876800" cy="1066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James 4:13-16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“Ours to Lose”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Meaning: winning by so much that the only way to lose is if we “defeat ourselves” (stop, give up, cheat, etc.)</a:t>
            </a:r>
          </a:p>
          <a:p>
            <a:pPr lvl="1"/>
            <a:r>
              <a:rPr lang="en-US" b="1" dirty="0" smtClean="0"/>
              <a:t>God loves us; </a:t>
            </a:r>
            <a:r>
              <a:rPr lang="en-US" b="1" dirty="0" smtClean="0"/>
              <a:t>He </a:t>
            </a:r>
            <a:r>
              <a:rPr lang="en-US" b="1" u="sng" dirty="0" smtClean="0"/>
              <a:t>wants</a:t>
            </a:r>
            <a:r>
              <a:rPr lang="en-US" b="1" dirty="0" smtClean="0"/>
              <a:t> us to go to Heaven</a:t>
            </a:r>
          </a:p>
          <a:p>
            <a:pPr lvl="1"/>
            <a:r>
              <a:rPr lang="en-US" b="1" dirty="0" smtClean="0"/>
              <a:t>He paid the price for our past sins (free gift)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“Ours to Lose”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Meaning: winning by so much that the only way to lose is if we “defeat ourselves” (stop, give up, cheat, etc.)</a:t>
            </a:r>
          </a:p>
          <a:p>
            <a:pPr lvl="1"/>
            <a:r>
              <a:rPr lang="en-US" b="1" dirty="0" smtClean="0"/>
              <a:t>God loves us; </a:t>
            </a:r>
            <a:r>
              <a:rPr lang="en-US" b="1" dirty="0" smtClean="0"/>
              <a:t>He </a:t>
            </a:r>
            <a:r>
              <a:rPr lang="en-US" b="1" u="sng" dirty="0" smtClean="0"/>
              <a:t>wants</a:t>
            </a:r>
            <a:r>
              <a:rPr lang="en-US" b="1" dirty="0" smtClean="0"/>
              <a:t> us to go to Heaven</a:t>
            </a:r>
          </a:p>
          <a:p>
            <a:pPr lvl="1"/>
            <a:r>
              <a:rPr lang="en-US" b="1" dirty="0" smtClean="0"/>
              <a:t>He paid the price for our past sins (free gift)</a:t>
            </a:r>
          </a:p>
          <a:p>
            <a:pPr lvl="1"/>
            <a:r>
              <a:rPr lang="en-US" b="1" dirty="0" smtClean="0"/>
              <a:t>He gives us instructions/promises/wisdom</a:t>
            </a:r>
          </a:p>
          <a:p>
            <a:pPr lvl="1"/>
            <a:r>
              <a:rPr lang="en-US" b="1" dirty="0" smtClean="0"/>
              <a:t>The standard, the choices, &amp; which to choose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“Ours to Lose”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Meaning: winning by so much that the only way to lose is if we “defeat ourselves” (stop, give up, cheat, etc.)</a:t>
            </a:r>
          </a:p>
          <a:p>
            <a:pPr lvl="1"/>
            <a:r>
              <a:rPr lang="en-US" b="1" dirty="0" smtClean="0"/>
              <a:t>God loves us; </a:t>
            </a:r>
            <a:r>
              <a:rPr lang="en-US" b="1" dirty="0" smtClean="0"/>
              <a:t>He </a:t>
            </a:r>
            <a:r>
              <a:rPr lang="en-US" b="1" u="sng" dirty="0" smtClean="0"/>
              <a:t>wants</a:t>
            </a:r>
            <a:r>
              <a:rPr lang="en-US" b="1" dirty="0" smtClean="0"/>
              <a:t> us to go to Heaven</a:t>
            </a:r>
          </a:p>
          <a:p>
            <a:pPr lvl="1"/>
            <a:r>
              <a:rPr lang="en-US" b="1" dirty="0" smtClean="0"/>
              <a:t>He paid the price for our past sins (free gift)</a:t>
            </a:r>
          </a:p>
          <a:p>
            <a:pPr lvl="1"/>
            <a:r>
              <a:rPr lang="en-US" b="1" dirty="0" smtClean="0"/>
              <a:t>He gives us instructions/promises/wisdom</a:t>
            </a:r>
          </a:p>
          <a:p>
            <a:pPr lvl="1"/>
            <a:r>
              <a:rPr lang="en-US" b="1" dirty="0" smtClean="0"/>
              <a:t>The standard, the choices, &amp; which to choose</a:t>
            </a:r>
          </a:p>
          <a:p>
            <a:pPr lvl="1"/>
            <a:r>
              <a:rPr lang="en-US" b="1" dirty="0" smtClean="0"/>
              <a:t>He tells us who the enemy is, how he works</a:t>
            </a:r>
          </a:p>
          <a:p>
            <a:pPr lvl="1"/>
            <a:r>
              <a:rPr lang="en-US" b="1" dirty="0" smtClean="0"/>
              <a:t>Armor, a way back when we fail, patience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“Ours to Lose”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Meaning: winning by so much that the only way to lose is if we “defeat ourselves” (stop, give up, cheat, etc.)</a:t>
            </a:r>
          </a:p>
          <a:p>
            <a:pPr lvl="1"/>
            <a:r>
              <a:rPr lang="en-US" b="1" dirty="0" smtClean="0"/>
              <a:t>God loves us; </a:t>
            </a:r>
            <a:r>
              <a:rPr lang="en-US" b="1" dirty="0" smtClean="0"/>
              <a:t>He </a:t>
            </a:r>
            <a:r>
              <a:rPr lang="en-US" b="1" u="sng" dirty="0" smtClean="0"/>
              <a:t>wants</a:t>
            </a:r>
            <a:r>
              <a:rPr lang="en-US" b="1" dirty="0" smtClean="0"/>
              <a:t> us to go to Heaven</a:t>
            </a:r>
          </a:p>
          <a:p>
            <a:pPr lvl="1"/>
            <a:r>
              <a:rPr lang="en-US" b="1" dirty="0" smtClean="0"/>
              <a:t>He paid the price for our past sins (free gift)</a:t>
            </a:r>
          </a:p>
          <a:p>
            <a:pPr lvl="1"/>
            <a:r>
              <a:rPr lang="en-US" b="1" dirty="0" smtClean="0"/>
              <a:t>He gives us instructions/promises/wisdom</a:t>
            </a:r>
          </a:p>
          <a:p>
            <a:pPr lvl="1"/>
            <a:r>
              <a:rPr lang="en-US" b="1" dirty="0" smtClean="0"/>
              <a:t>The standard, the choices, &amp; which to choose</a:t>
            </a:r>
          </a:p>
          <a:p>
            <a:pPr lvl="1"/>
            <a:r>
              <a:rPr lang="en-US" b="1" dirty="0" smtClean="0"/>
              <a:t>He tells us who the enemy is, how he works</a:t>
            </a:r>
          </a:p>
          <a:p>
            <a:pPr lvl="1"/>
            <a:r>
              <a:rPr lang="en-US" b="1" dirty="0" smtClean="0"/>
              <a:t>Armor, a way back when we fail, patience</a:t>
            </a:r>
          </a:p>
          <a:p>
            <a:pPr lvl="1"/>
            <a:r>
              <a:rPr lang="en-US" b="1" dirty="0" smtClean="0"/>
              <a:t>A “look at the final test,” “read the final chapter”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serving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not about “finding yourself”, it’s about finding God. </a:t>
            </a:r>
          </a:p>
          <a:p>
            <a:pPr lvl="1"/>
            <a:r>
              <a:rPr lang="en-US" b="1" dirty="0" smtClean="0"/>
              <a:t>Acts 17:27 - “…grope for Him…though not </a:t>
            </a:r>
            <a:r>
              <a:rPr lang="en-US" b="1" dirty="0" smtClean="0"/>
              <a:t>far</a:t>
            </a:r>
            <a:r>
              <a:rPr lang="en-US" b="1" dirty="0" smtClean="0"/>
              <a:t>.”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serving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not about “finding yourself”, it’s about finding God. </a:t>
            </a:r>
          </a:p>
          <a:p>
            <a:pPr lvl="1"/>
            <a:r>
              <a:rPr lang="en-US" b="1" dirty="0" smtClean="0"/>
              <a:t>Acts 17:27 - “…grope for Him…though not </a:t>
            </a:r>
            <a:r>
              <a:rPr lang="en-US" b="1" dirty="0" smtClean="0"/>
              <a:t>far.”</a:t>
            </a:r>
            <a:endParaRPr lang="en-US" b="1" dirty="0" smtClean="0"/>
          </a:p>
          <a:p>
            <a:r>
              <a:rPr lang="en-US" b="1" dirty="0" smtClean="0"/>
              <a:t>Then walking with Him. </a:t>
            </a:r>
          </a:p>
          <a:p>
            <a:pPr lvl="1"/>
            <a:r>
              <a:rPr lang="en-US" b="1" dirty="0" smtClean="0"/>
              <a:t>Acknowledge Him (James 4:15)</a:t>
            </a:r>
            <a:endParaRPr lang="en-US" b="1" dirty="0" smtClean="0"/>
          </a:p>
          <a:p>
            <a:pPr lvl="1"/>
            <a:r>
              <a:rPr lang="en-US" b="1" dirty="0" smtClean="0"/>
              <a:t>Eccl. 12:13-14 – the whole of man</a:t>
            </a:r>
          </a:p>
          <a:p>
            <a:pPr lvl="1"/>
            <a:r>
              <a:rPr lang="en-US" b="1" dirty="0" smtClean="0"/>
              <a:t>1 John 5:14-15 – according to His will</a:t>
            </a:r>
          </a:p>
          <a:p>
            <a:pPr lvl="1"/>
            <a:r>
              <a:rPr lang="en-US" b="1" dirty="0" smtClean="0"/>
              <a:t>Matthew 6:9 – at the beginning of prayer</a:t>
            </a:r>
          </a:p>
          <a:p>
            <a:pPr lvl="1"/>
            <a:r>
              <a:rPr lang="en-US" b="1" dirty="0" smtClean="0"/>
              <a:t>Heb 11 – many differences, one thing in common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target for the devil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Genesis 3:1 – Since the very beginning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target for the devil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Genesis 3:1 – Since the very beginning</a:t>
            </a:r>
          </a:p>
          <a:p>
            <a:r>
              <a:rPr lang="en-US" b="1" dirty="0" smtClean="0"/>
              <a:t>1 Peter 5:8 – Like a roaring lion</a:t>
            </a:r>
          </a:p>
          <a:p>
            <a:r>
              <a:rPr lang="en-US" b="1" dirty="0" smtClean="0"/>
              <a:t>2 Corinthians 11:4 – Can be disguised as an angel of light</a:t>
            </a:r>
          </a:p>
          <a:p>
            <a:r>
              <a:rPr lang="en-US" b="1" dirty="0" smtClean="0"/>
              <a:t>Through lies and deception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target for the devil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r>
              <a:rPr lang="en-US" b="1" dirty="0" smtClean="0"/>
              <a:t>Genesis 3:1 – Since the very beginning</a:t>
            </a:r>
          </a:p>
          <a:p>
            <a:r>
              <a:rPr lang="en-US" b="1" dirty="0" smtClean="0"/>
              <a:t>1 Peter 5:8 – Like a roaring lion</a:t>
            </a:r>
          </a:p>
          <a:p>
            <a:r>
              <a:rPr lang="en-US" b="1" dirty="0" smtClean="0"/>
              <a:t>2 Corinthians 11:4 – Can be disguised as an angel of light</a:t>
            </a:r>
          </a:p>
          <a:p>
            <a:r>
              <a:rPr lang="en-US" b="1" dirty="0" smtClean="0"/>
              <a:t>Through lies and deception</a:t>
            </a:r>
          </a:p>
          <a:p>
            <a:r>
              <a:rPr lang="en-US" b="1" dirty="0" smtClean="0"/>
              <a:t>Ephesians 6:10-18 – the armor of God</a:t>
            </a:r>
          </a:p>
          <a:p>
            <a:pPr lvl="1"/>
            <a:r>
              <a:rPr lang="en-US" b="1" dirty="0" smtClean="0"/>
              <a:t>Different armor for different body parts</a:t>
            </a:r>
          </a:p>
          <a:p>
            <a:pPr lvl="1"/>
            <a:r>
              <a:rPr lang="en-US" b="1" dirty="0" smtClean="0"/>
              <a:t>If you don’t protect an area, </a:t>
            </a:r>
            <a:r>
              <a:rPr lang="en-US" b="1" dirty="0" smtClean="0"/>
              <a:t>g</a:t>
            </a:r>
            <a:r>
              <a:rPr lang="en-US" b="1" dirty="0" smtClean="0"/>
              <a:t>uess where he’ll aim</a:t>
            </a:r>
            <a:endParaRPr lang="en-US" b="1" dirty="0" smtClean="0"/>
          </a:p>
          <a:p>
            <a:pPr lvl="1"/>
            <a:r>
              <a:rPr lang="en-US" b="1" dirty="0" smtClean="0"/>
              <a:t>If you’re not a Christian, no armor</a:t>
            </a:r>
            <a:endParaRPr lang="en-US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</a:t>
            </a:r>
            <a:r>
              <a:rPr lang="en-US" b="1" dirty="0" smtClean="0"/>
              <a:t>our </a:t>
            </a:r>
            <a:r>
              <a:rPr lang="en-US" b="1" dirty="0" smtClean="0"/>
              <a:t>message to the </a:t>
            </a:r>
            <a:r>
              <a:rPr lang="en-US" b="1" dirty="0" smtClean="0"/>
              <a:t>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“Live </a:t>
            </a:r>
            <a:r>
              <a:rPr lang="en-US" b="1" dirty="0" smtClean="0"/>
              <a:t>so that when something bad is said of you, no one will believe it</a:t>
            </a:r>
            <a:r>
              <a:rPr lang="en-US" b="1" dirty="0" smtClean="0"/>
              <a:t>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that we are more inclined to think about our lives </a:t>
            </a:r>
          </a:p>
          <a:p>
            <a:pPr lvl="1"/>
            <a:r>
              <a:rPr lang="en-US" b="1" dirty="0" smtClean="0"/>
              <a:t>Funerals</a:t>
            </a:r>
          </a:p>
          <a:p>
            <a:pPr lvl="1"/>
            <a:r>
              <a:rPr lang="en-US" b="1" dirty="0" smtClean="0"/>
              <a:t>Births</a:t>
            </a:r>
          </a:p>
          <a:p>
            <a:pPr lvl="1"/>
            <a:r>
              <a:rPr lang="en-US" b="1" dirty="0" smtClean="0"/>
              <a:t>Life changes (retirement, illness, graduation, etc.)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</a:t>
            </a:r>
            <a:r>
              <a:rPr lang="en-US" b="1" dirty="0" smtClean="0"/>
              <a:t>our </a:t>
            </a:r>
            <a:r>
              <a:rPr lang="en-US" b="1" dirty="0" smtClean="0"/>
              <a:t>message to the </a:t>
            </a:r>
            <a:r>
              <a:rPr lang="en-US" b="1" dirty="0" smtClean="0"/>
              <a:t>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“Live </a:t>
            </a:r>
            <a:r>
              <a:rPr lang="en-US" b="1" dirty="0" smtClean="0"/>
              <a:t>so that when something bad is said of you, no one will believe it</a:t>
            </a:r>
            <a:r>
              <a:rPr lang="en-US" b="1" dirty="0" smtClean="0"/>
              <a:t>.”</a:t>
            </a:r>
          </a:p>
          <a:p>
            <a:pPr lvl="1"/>
            <a:r>
              <a:rPr lang="en-US" b="1" dirty="0" smtClean="0"/>
              <a:t>1 Peter 2:12, 15; 3:16 – silence/disprove critics</a:t>
            </a:r>
          </a:p>
          <a:p>
            <a:pPr lvl="1"/>
            <a:r>
              <a:rPr lang="en-US" b="1" dirty="0" smtClean="0"/>
              <a:t>2 Corinthians 8:21 – also in the sight of men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</a:t>
            </a:r>
            <a:r>
              <a:rPr lang="en-US" b="1" dirty="0" smtClean="0"/>
              <a:t>our </a:t>
            </a:r>
            <a:r>
              <a:rPr lang="en-US" b="1" dirty="0" smtClean="0"/>
              <a:t>message to the </a:t>
            </a:r>
            <a:r>
              <a:rPr lang="en-US" b="1" dirty="0" smtClean="0"/>
              <a:t>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“Live </a:t>
            </a:r>
            <a:r>
              <a:rPr lang="en-US" b="1" dirty="0" smtClean="0"/>
              <a:t>so that when something bad is said of you, no one will believe it</a:t>
            </a:r>
            <a:r>
              <a:rPr lang="en-US" b="1" dirty="0" smtClean="0"/>
              <a:t>.”</a:t>
            </a:r>
          </a:p>
          <a:p>
            <a:pPr lvl="1"/>
            <a:r>
              <a:rPr lang="en-US" b="1" dirty="0" smtClean="0"/>
              <a:t>1 Peter 2:12, 15; 3:16 – silence/disprove critics</a:t>
            </a:r>
          </a:p>
          <a:p>
            <a:pPr lvl="1"/>
            <a:r>
              <a:rPr lang="en-US" b="1" dirty="0" smtClean="0"/>
              <a:t>2 Corinthians 8:21 – also in the sight of men</a:t>
            </a:r>
          </a:p>
          <a:p>
            <a:pPr lvl="1"/>
            <a:r>
              <a:rPr lang="en-US" b="1" dirty="0" smtClean="0"/>
              <a:t>Philippians 2:15 – “…prove…to be…children of God…”</a:t>
            </a:r>
          </a:p>
          <a:p>
            <a:pPr lvl="1"/>
            <a:r>
              <a:rPr lang="en-US" b="1" dirty="0" smtClean="0"/>
              <a:t>Titus 2:8 – opponent put to shame…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Y</a:t>
            </a:r>
            <a:r>
              <a:rPr lang="en-US" b="1" dirty="0" smtClean="0"/>
              <a:t>our </a:t>
            </a:r>
            <a:r>
              <a:rPr lang="en-US" b="1" dirty="0" smtClean="0"/>
              <a:t>message to the </a:t>
            </a:r>
            <a:r>
              <a:rPr lang="en-US" b="1" dirty="0" smtClean="0"/>
              <a:t>world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“Live </a:t>
            </a:r>
            <a:r>
              <a:rPr lang="en-US" b="1" dirty="0" smtClean="0"/>
              <a:t>so that when something bad is said of you, no one will believe it</a:t>
            </a:r>
            <a:r>
              <a:rPr lang="en-US" b="1" dirty="0" smtClean="0"/>
              <a:t>.”</a:t>
            </a:r>
          </a:p>
          <a:p>
            <a:pPr lvl="1"/>
            <a:r>
              <a:rPr lang="en-US" b="1" dirty="0" smtClean="0"/>
              <a:t>1 Peter 2:12, 15; 3:16 – silence/disprove critics</a:t>
            </a:r>
          </a:p>
          <a:p>
            <a:pPr lvl="1"/>
            <a:r>
              <a:rPr lang="en-US" b="1" dirty="0" smtClean="0"/>
              <a:t>2 Corinthians 8:21 – also in the sight of men</a:t>
            </a:r>
          </a:p>
          <a:p>
            <a:pPr lvl="1"/>
            <a:r>
              <a:rPr lang="en-US" b="1" dirty="0" smtClean="0"/>
              <a:t>Philippians 2:15 – “…prove…to be…children of God…”</a:t>
            </a:r>
          </a:p>
          <a:p>
            <a:pPr lvl="1"/>
            <a:r>
              <a:rPr lang="en-US" b="1" dirty="0" smtClean="0"/>
              <a:t>Titus 2:8 – opponent put to shame…</a:t>
            </a:r>
          </a:p>
          <a:p>
            <a:pPr lvl="1"/>
            <a:r>
              <a:rPr lang="en-US" b="1" dirty="0" smtClean="0"/>
              <a:t>Hymn: “The World’s Bible”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to be Wasted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Aim high – </a:t>
            </a:r>
            <a:r>
              <a:rPr lang="en-US" b="1" dirty="0" smtClean="0"/>
              <a:t>Heaven (Col 3:2)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to be Wasted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Aim high – </a:t>
            </a:r>
            <a:r>
              <a:rPr lang="en-US" b="1" dirty="0" smtClean="0"/>
              <a:t>Heaven (Col 3:2)</a:t>
            </a:r>
            <a:endParaRPr lang="en-US" b="1" dirty="0" smtClean="0"/>
          </a:p>
          <a:p>
            <a:r>
              <a:rPr lang="en-US" b="1" dirty="0" smtClean="0"/>
              <a:t>Enjoy, but don’t live for, the little things</a:t>
            </a:r>
          </a:p>
          <a:p>
            <a:pPr lvl="1"/>
            <a:r>
              <a:rPr lang="en-US" b="1" dirty="0" smtClean="0"/>
              <a:t>Distractions</a:t>
            </a:r>
          </a:p>
          <a:p>
            <a:pPr lvl="1"/>
            <a:r>
              <a:rPr lang="en-US" b="1" dirty="0" smtClean="0"/>
              <a:t>Choose between good/better</a:t>
            </a:r>
          </a:p>
          <a:p>
            <a:pPr lvl="1"/>
            <a:r>
              <a:rPr lang="en-US" b="1" dirty="0" smtClean="0"/>
              <a:t>Prioritize, Plan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 to be Wasted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Aim high – </a:t>
            </a:r>
            <a:r>
              <a:rPr lang="en-US" b="1" dirty="0" smtClean="0"/>
              <a:t>Heaven (Col 3:2)</a:t>
            </a:r>
            <a:endParaRPr lang="en-US" b="1" dirty="0" smtClean="0"/>
          </a:p>
          <a:p>
            <a:r>
              <a:rPr lang="en-US" b="1" dirty="0" smtClean="0"/>
              <a:t>Enjoy, but don’t live for, the little things</a:t>
            </a:r>
          </a:p>
          <a:p>
            <a:pPr lvl="1"/>
            <a:r>
              <a:rPr lang="en-US" b="1" dirty="0" smtClean="0"/>
              <a:t>Distractions</a:t>
            </a:r>
          </a:p>
          <a:p>
            <a:pPr lvl="1"/>
            <a:r>
              <a:rPr lang="en-US" b="1" dirty="0" smtClean="0"/>
              <a:t>Choose between good/better</a:t>
            </a:r>
          </a:p>
          <a:p>
            <a:pPr lvl="1"/>
            <a:r>
              <a:rPr lang="en-US" b="1" dirty="0" smtClean="0"/>
              <a:t>Prioritize, Plan</a:t>
            </a:r>
            <a:endParaRPr lang="en-US" b="1" dirty="0" smtClean="0"/>
          </a:p>
          <a:p>
            <a:r>
              <a:rPr lang="en-US" b="1" dirty="0" smtClean="0"/>
              <a:t>If you are “stuck in a bad chapter of your life” Remember: It’s </a:t>
            </a:r>
            <a:r>
              <a:rPr lang="en-US" b="1" dirty="0" smtClean="0"/>
              <a:t>your life! </a:t>
            </a:r>
            <a:endParaRPr lang="en-US" b="1" dirty="0" smtClean="0"/>
          </a:p>
          <a:p>
            <a:pPr lvl="1"/>
            <a:r>
              <a:rPr lang="en-US" b="1" dirty="0" smtClean="0"/>
              <a:t>Ask God to write </a:t>
            </a:r>
            <a:r>
              <a:rPr lang="en-US" b="1" dirty="0" smtClean="0"/>
              <a:t>a new chapter</a:t>
            </a:r>
          </a:p>
          <a:p>
            <a:pPr lvl="1"/>
            <a:r>
              <a:rPr lang="en-US" b="1" dirty="0" smtClean="0"/>
              <a:t>…and stop giving others your pen!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 a </a:t>
            </a:r>
            <a:r>
              <a:rPr lang="en-US" b="1" dirty="0" smtClean="0"/>
              <a:t>Camera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Focus on what’s important</a:t>
            </a:r>
          </a:p>
          <a:p>
            <a:r>
              <a:rPr lang="en-US" b="1" dirty="0" smtClean="0"/>
              <a:t>Capture the good times</a:t>
            </a:r>
          </a:p>
          <a:p>
            <a:r>
              <a:rPr lang="en-US" b="1" dirty="0" smtClean="0"/>
              <a:t>Develop from the negatives</a:t>
            </a:r>
          </a:p>
          <a:p>
            <a:r>
              <a:rPr lang="en-US" b="1" dirty="0" smtClean="0"/>
              <a:t>If it didn’t turn out, take another shot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 a </a:t>
            </a:r>
            <a:r>
              <a:rPr lang="en-US" b="1" dirty="0" smtClean="0"/>
              <a:t>Camera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Focus on what’s important</a:t>
            </a:r>
          </a:p>
          <a:p>
            <a:pPr lvl="1"/>
            <a:r>
              <a:rPr lang="en-US" b="1" dirty="0" smtClean="0"/>
              <a:t>God, Heaven, eternity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 a </a:t>
            </a:r>
            <a:r>
              <a:rPr lang="en-US" b="1" dirty="0" smtClean="0"/>
              <a:t>Camera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Focus on what’s important</a:t>
            </a:r>
          </a:p>
          <a:p>
            <a:pPr lvl="1"/>
            <a:r>
              <a:rPr lang="en-US" b="1" dirty="0" smtClean="0"/>
              <a:t>God, Heaven, eternity</a:t>
            </a:r>
          </a:p>
          <a:p>
            <a:r>
              <a:rPr lang="en-US" b="1" dirty="0" smtClean="0"/>
              <a:t>Capture the good times</a:t>
            </a:r>
          </a:p>
          <a:p>
            <a:pPr lvl="1"/>
            <a:r>
              <a:rPr lang="en-US" b="1" dirty="0" smtClean="0"/>
              <a:t>Remember them over an over</a:t>
            </a:r>
          </a:p>
          <a:p>
            <a:pPr lvl="1"/>
            <a:r>
              <a:rPr lang="en-US" b="1" dirty="0" smtClean="0"/>
              <a:t>Let God take care of the rest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 a </a:t>
            </a:r>
            <a:r>
              <a:rPr lang="en-US" b="1" dirty="0" smtClean="0"/>
              <a:t>Camera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Focus on what’s important</a:t>
            </a:r>
          </a:p>
          <a:p>
            <a:pPr lvl="1"/>
            <a:r>
              <a:rPr lang="en-US" b="1" dirty="0" smtClean="0"/>
              <a:t>God, Heaven, eternity</a:t>
            </a:r>
          </a:p>
          <a:p>
            <a:r>
              <a:rPr lang="en-US" b="1" dirty="0" smtClean="0"/>
              <a:t>Capture the good times</a:t>
            </a:r>
          </a:p>
          <a:p>
            <a:pPr lvl="1"/>
            <a:r>
              <a:rPr lang="en-US" b="1" dirty="0" smtClean="0"/>
              <a:t>Remember them over an over</a:t>
            </a:r>
          </a:p>
          <a:p>
            <a:pPr lvl="1"/>
            <a:r>
              <a:rPr lang="en-US" b="1" dirty="0" smtClean="0"/>
              <a:t>Let God take care of the rest</a:t>
            </a:r>
          </a:p>
          <a:p>
            <a:r>
              <a:rPr lang="en-US" b="1" dirty="0" smtClean="0"/>
              <a:t>Develop from the negatives</a:t>
            </a:r>
          </a:p>
          <a:p>
            <a:pPr lvl="1"/>
            <a:r>
              <a:rPr lang="en-US" b="1" dirty="0" smtClean="0"/>
              <a:t>Romans 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times that we are more inclined to think about our lives </a:t>
            </a:r>
          </a:p>
          <a:p>
            <a:pPr lvl="1"/>
            <a:r>
              <a:rPr lang="en-US" b="1" dirty="0" smtClean="0"/>
              <a:t>Funerals</a:t>
            </a:r>
          </a:p>
          <a:p>
            <a:pPr lvl="1"/>
            <a:r>
              <a:rPr lang="en-US" b="1" dirty="0" smtClean="0"/>
              <a:t>Births</a:t>
            </a:r>
          </a:p>
          <a:p>
            <a:pPr lvl="1"/>
            <a:r>
              <a:rPr lang="en-US" b="1" dirty="0" smtClean="0"/>
              <a:t>Life changes (retirement, illness, graduation, etc.)</a:t>
            </a:r>
            <a:endParaRPr lang="en-US" b="1" dirty="0" smtClean="0"/>
          </a:p>
          <a:p>
            <a:r>
              <a:rPr lang="en-US" b="1" dirty="0" smtClean="0"/>
              <a:t>God speaks through James</a:t>
            </a:r>
          </a:p>
          <a:p>
            <a:pPr lvl="1"/>
            <a:r>
              <a:rPr lang="en-US" b="1" dirty="0" smtClean="0"/>
              <a:t>Regarding the brevity/uncertainty of life</a:t>
            </a:r>
          </a:p>
          <a:p>
            <a:pPr lvl="1"/>
            <a:r>
              <a:rPr lang="en-US" b="1" dirty="0" smtClean="0"/>
              <a:t>Our regard for this truth</a:t>
            </a:r>
            <a:endParaRPr lang="en-US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Like a </a:t>
            </a:r>
            <a:r>
              <a:rPr lang="en-US" b="1" dirty="0" smtClean="0"/>
              <a:t>Camera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Focus on what’s important</a:t>
            </a:r>
          </a:p>
          <a:p>
            <a:pPr lvl="1"/>
            <a:r>
              <a:rPr lang="en-US" b="1" dirty="0" smtClean="0"/>
              <a:t>God, Heaven, eternity</a:t>
            </a:r>
          </a:p>
          <a:p>
            <a:r>
              <a:rPr lang="en-US" b="1" dirty="0" smtClean="0"/>
              <a:t>Capture the good times</a:t>
            </a:r>
          </a:p>
          <a:p>
            <a:pPr lvl="1"/>
            <a:r>
              <a:rPr lang="en-US" b="1" dirty="0" smtClean="0"/>
              <a:t>Remember them over an over</a:t>
            </a:r>
          </a:p>
          <a:p>
            <a:pPr lvl="1"/>
            <a:r>
              <a:rPr lang="en-US" b="1" dirty="0" smtClean="0"/>
              <a:t>Let God take care of the rest</a:t>
            </a:r>
          </a:p>
          <a:p>
            <a:r>
              <a:rPr lang="en-US" b="1" dirty="0" smtClean="0"/>
              <a:t>Develop from the negatives</a:t>
            </a:r>
          </a:p>
          <a:p>
            <a:pPr lvl="1"/>
            <a:r>
              <a:rPr lang="en-US" b="1" dirty="0" smtClean="0"/>
              <a:t>Romans 8</a:t>
            </a:r>
          </a:p>
          <a:p>
            <a:r>
              <a:rPr lang="en-US" b="1" dirty="0" smtClean="0"/>
              <a:t>If it didn’t turn out, take another shot</a:t>
            </a:r>
          </a:p>
          <a:p>
            <a:pPr lvl="1"/>
            <a:r>
              <a:rPr lang="en-US" b="1" dirty="0" smtClean="0"/>
              <a:t>You’re not done until the roll runs out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the end, don’t say “I’ve wasted it.” Mt 7:21-23; Luke 14:28; Matt 16:24</a:t>
            </a:r>
          </a:p>
          <a:p>
            <a:r>
              <a:rPr lang="en-US" b="1" dirty="0" smtClean="0"/>
              <a:t>Your life is in your hands</a:t>
            </a:r>
          </a:p>
          <a:p>
            <a:r>
              <a:rPr lang="en-US" b="1" dirty="0" smtClean="0"/>
              <a:t>Every day you wake up, you are given another chance to change your life for the better (or, worse)</a:t>
            </a:r>
          </a:p>
          <a:p>
            <a:r>
              <a:rPr lang="en-US" b="1" dirty="0" smtClean="0"/>
              <a:t>Just because we have free will, doesn’t mean God doesn’t have plans for us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preparing this sermon, I came across many clichés, truisms, inspirational thoughts, etc.</a:t>
            </a:r>
          </a:p>
          <a:p>
            <a:pPr lvl="1"/>
            <a:r>
              <a:rPr lang="en-US" b="1" dirty="0" smtClean="0"/>
              <a:t>Many are based on biblical teachings</a:t>
            </a:r>
          </a:p>
          <a:p>
            <a:pPr lvl="1"/>
            <a:r>
              <a:rPr lang="en-US" b="1" dirty="0" smtClean="0"/>
              <a:t>Some are included today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While preparing this sermon, I came across many clichés, truisms, inspirational thoughts, etc.</a:t>
            </a:r>
          </a:p>
          <a:p>
            <a:pPr lvl="1"/>
            <a:r>
              <a:rPr lang="en-US" b="1" dirty="0" smtClean="0"/>
              <a:t>Many are based on biblical teachings</a:t>
            </a:r>
          </a:p>
          <a:p>
            <a:pPr lvl="1"/>
            <a:r>
              <a:rPr lang="en-US" b="1" dirty="0" smtClean="0"/>
              <a:t>Some are included today</a:t>
            </a:r>
            <a:endParaRPr lang="en-US" b="1" dirty="0" smtClean="0"/>
          </a:p>
          <a:p>
            <a:r>
              <a:rPr lang="en-US" b="1" dirty="0" smtClean="0"/>
              <a:t>Let’s notice what God has to say about this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Gift of 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Genesis 1:26-27</a:t>
            </a:r>
          </a:p>
          <a:p>
            <a:pPr lvl="1"/>
            <a:r>
              <a:rPr lang="en-US" b="1" dirty="0" smtClean="0"/>
              <a:t>Man did not DO anything to merit creation</a:t>
            </a:r>
          </a:p>
          <a:p>
            <a:pPr lvl="1"/>
            <a:r>
              <a:rPr lang="en-US" b="1" dirty="0" smtClean="0"/>
              <a:t>God gave of His life in a special way (2:7)</a:t>
            </a:r>
          </a:p>
          <a:p>
            <a:pPr lvl="2"/>
            <a:r>
              <a:rPr lang="en-US" b="1" dirty="0" smtClean="0"/>
              <a:t>Body (outer man, mortal)</a:t>
            </a:r>
          </a:p>
          <a:p>
            <a:pPr lvl="2"/>
            <a:r>
              <a:rPr lang="en-US" b="1" dirty="0" smtClean="0"/>
              <a:t>+ Spirit (inner man, eternal)</a:t>
            </a:r>
          </a:p>
          <a:p>
            <a:pPr lvl="2"/>
            <a:r>
              <a:rPr lang="en-US" b="1" dirty="0" smtClean="0"/>
              <a:t>= Soul (total man, living being)</a:t>
            </a:r>
          </a:p>
          <a:p>
            <a:pPr lvl="1"/>
            <a:r>
              <a:rPr lang="en-US" b="1" dirty="0" smtClean="0"/>
              <a:t>Zechariah 12:1; Acts 17:26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Vapor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James 4:14</a:t>
            </a:r>
          </a:p>
          <a:p>
            <a:pPr lvl="1"/>
            <a:r>
              <a:rPr lang="en-US" b="1" dirty="0" smtClean="0"/>
              <a:t>Job 14:1-2 – like a flower, like a shadow</a:t>
            </a:r>
          </a:p>
          <a:p>
            <a:pPr lvl="1"/>
            <a:r>
              <a:rPr lang="en-US" b="1" dirty="0" smtClean="0"/>
              <a:t>James 1:10 – you can’t buy your way out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Vapor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James 4:14</a:t>
            </a:r>
          </a:p>
          <a:p>
            <a:pPr lvl="1"/>
            <a:r>
              <a:rPr lang="en-US" b="1" dirty="0" smtClean="0"/>
              <a:t>Job 14:1-2 – like a flower, like a shadow</a:t>
            </a:r>
          </a:p>
          <a:p>
            <a:pPr lvl="1"/>
            <a:r>
              <a:rPr lang="en-US" b="1" dirty="0" smtClean="0"/>
              <a:t>James 1:10 – you can’t buy your way out</a:t>
            </a:r>
            <a:endParaRPr lang="en-US" b="1" dirty="0" smtClean="0"/>
          </a:p>
          <a:p>
            <a:r>
              <a:rPr lang="en-US" b="1" dirty="0" smtClean="0"/>
              <a:t>Hebrews 9:27 </a:t>
            </a:r>
          </a:p>
          <a:p>
            <a:pPr lvl="1"/>
            <a:r>
              <a:rPr lang="en-US" b="1" dirty="0" smtClean="0"/>
              <a:t>James 2:26a</a:t>
            </a:r>
            <a:endParaRPr lang="en-US" b="1" dirty="0" smtClean="0"/>
          </a:p>
          <a:p>
            <a:pPr lvl="1"/>
            <a:r>
              <a:rPr lang="en-US" b="1" dirty="0" smtClean="0"/>
              <a:t>Eccl. 9:5 – body is buried, “knows nothing”</a:t>
            </a:r>
          </a:p>
          <a:p>
            <a:pPr lvl="1"/>
            <a:r>
              <a:rPr lang="en-US" b="1" dirty="0" smtClean="0"/>
              <a:t>Eccl. 12:7 – the spirit returns to God, who gave it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“Ours to Lose”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Meaning: winning by so much that the only way to lose is if we “defeat ourselves” (stop, give up, cheat, etc.)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</TotalTime>
  <Words>1380</Words>
  <Application>Microsoft Office PowerPoint</Application>
  <PresentationFormat>On-screen Show (4:3)</PresentationFormat>
  <Paragraphs>187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For What Is Your Life?</vt:lpstr>
      <vt:lpstr>INTRODUCTION</vt:lpstr>
      <vt:lpstr>INTRODUCTION</vt:lpstr>
      <vt:lpstr>INTRODUCTION</vt:lpstr>
      <vt:lpstr>INTRODUCTION</vt:lpstr>
      <vt:lpstr>The Gift of God</vt:lpstr>
      <vt:lpstr>A Vapor</vt:lpstr>
      <vt:lpstr>A Vapor</vt:lpstr>
      <vt:lpstr>“Ours to Lose”</vt:lpstr>
      <vt:lpstr>“Ours to Lose”</vt:lpstr>
      <vt:lpstr>“Ours to Lose”</vt:lpstr>
      <vt:lpstr>“Ours to Lose”</vt:lpstr>
      <vt:lpstr>“Ours to Lose”</vt:lpstr>
      <vt:lpstr>For serving God</vt:lpstr>
      <vt:lpstr>For serving God</vt:lpstr>
      <vt:lpstr>A target for the devil</vt:lpstr>
      <vt:lpstr>A target for the devil</vt:lpstr>
      <vt:lpstr>A target for the devil</vt:lpstr>
      <vt:lpstr>Your message to the world</vt:lpstr>
      <vt:lpstr>Your message to the world</vt:lpstr>
      <vt:lpstr>Your message to the world</vt:lpstr>
      <vt:lpstr>Your message to the world</vt:lpstr>
      <vt:lpstr>Not to be Wasted</vt:lpstr>
      <vt:lpstr>Not to be Wasted</vt:lpstr>
      <vt:lpstr>Not to be Wasted</vt:lpstr>
      <vt:lpstr>Like a Camera</vt:lpstr>
      <vt:lpstr>Like a Camera</vt:lpstr>
      <vt:lpstr>Like a Camera</vt:lpstr>
      <vt:lpstr>Like a Camera</vt:lpstr>
      <vt:lpstr>Like a Camera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28</cp:revision>
  <dcterms:created xsi:type="dcterms:W3CDTF">2015-05-30T17:53:26Z</dcterms:created>
  <dcterms:modified xsi:type="dcterms:W3CDTF">2015-08-09T14:26:34Z</dcterms:modified>
</cp:coreProperties>
</file>