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7" r:id="rId3"/>
    <p:sldId id="262" r:id="rId4"/>
    <p:sldId id="261" r:id="rId5"/>
    <p:sldId id="259" r:id="rId6"/>
    <p:sldId id="264" r:id="rId7"/>
    <p:sldId id="265" r:id="rId8"/>
    <p:sldId id="277" r:id="rId9"/>
    <p:sldId id="263" r:id="rId10"/>
    <p:sldId id="268" r:id="rId11"/>
    <p:sldId id="278" r:id="rId12"/>
    <p:sldId id="267" r:id="rId13"/>
    <p:sldId id="270" r:id="rId14"/>
    <p:sldId id="272" r:id="rId15"/>
    <p:sldId id="271" r:id="rId16"/>
    <p:sldId id="266" r:id="rId17"/>
    <p:sldId id="276" r:id="rId18"/>
    <p:sldId id="274" r:id="rId19"/>
    <p:sldId id="279" r:id="rId20"/>
    <p:sldId id="275" r:id="rId21"/>
    <p:sldId id="273" r:id="rId22"/>
    <p:sldId id="281" r:id="rId23"/>
    <p:sldId id="282" r:id="rId24"/>
    <p:sldId id="258" r:id="rId25"/>
    <p:sldId id="283" r:id="rId26"/>
    <p:sldId id="26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7/26/2015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7/26/2015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0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800" b="1" dirty="0" smtClean="0"/>
              <a:t>Acts 2 – Answering False Teaching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2743200" cy="1752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2 Peter 1:19-21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24600" y="914400"/>
            <a:ext cx="28194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part 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bible-study-man-holding-bible-2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1" y="1447800"/>
            <a:ext cx="6629400" cy="541020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Baptism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When the day of Pentecost had come, </a:t>
            </a:r>
            <a:r>
              <a:rPr lang="en-US" sz="2600" b="1" u="sng" dirty="0" smtClean="0">
                <a:solidFill>
                  <a:srgbClr val="FF0000"/>
                </a:solidFill>
              </a:rPr>
              <a:t>the Apostles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were all together in one place. 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Baptism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the day of Pentecost had come, </a:t>
            </a:r>
            <a:r>
              <a:rPr lang="en-US" sz="2600" b="1" u="sng" dirty="0" smtClean="0">
                <a:solidFill>
                  <a:srgbClr val="FF0000"/>
                </a:solidFill>
              </a:rPr>
              <a:t>the Apostles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were all together in one place. And suddenly there came from heaven a noise like a violent rushing wind, and it filled the whole house where </a:t>
            </a:r>
            <a:r>
              <a:rPr lang="en-US" sz="2600" b="1" u="sng" dirty="0" smtClean="0">
                <a:solidFill>
                  <a:srgbClr val="FF0000"/>
                </a:solidFill>
              </a:rPr>
              <a:t>the Apostles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were sitting. And there appeared to </a:t>
            </a:r>
            <a:r>
              <a:rPr lang="en-US" sz="2600" b="1" u="sng" dirty="0" smtClean="0">
                <a:solidFill>
                  <a:srgbClr val="FF0000"/>
                </a:solidFill>
              </a:rPr>
              <a:t>the Apostles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tongues as of fire distributing themselves, and they rested on each one of </a:t>
            </a:r>
            <a:r>
              <a:rPr lang="en-US" sz="2600" b="1" u="sng" dirty="0" smtClean="0">
                <a:solidFill>
                  <a:srgbClr val="FF0000"/>
                </a:solidFill>
              </a:rPr>
              <a:t>the Apostles</a:t>
            </a:r>
            <a:r>
              <a:rPr lang="en-US" dirty="0" smtClean="0"/>
              <a:t>. And </a:t>
            </a:r>
            <a:r>
              <a:rPr lang="en-US" sz="2600" b="1" u="sng" dirty="0" smtClean="0">
                <a:solidFill>
                  <a:srgbClr val="FF0000"/>
                </a:solidFill>
              </a:rPr>
              <a:t>the Apostles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were all filled with the Holy Spirit and began to speak with other tongues, as the Spirit was giving </a:t>
            </a:r>
            <a:r>
              <a:rPr lang="en-US" sz="2600" b="1" u="sng" dirty="0" smtClean="0">
                <a:solidFill>
                  <a:srgbClr val="FF0000"/>
                </a:solidFill>
              </a:rPr>
              <a:t>the Apostles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utterance.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Baptism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Acts 11:15</a:t>
            </a:r>
          </a:p>
          <a:p>
            <a:pPr lvl="1"/>
            <a:r>
              <a:rPr lang="en-US" b="1" dirty="0" smtClean="0"/>
              <a:t>Peter had been given the keys to the Kingdom by Jesus  (Matthew 16:19)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Baptism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Acts 11:15</a:t>
            </a:r>
          </a:p>
          <a:p>
            <a:pPr lvl="1"/>
            <a:r>
              <a:rPr lang="en-US" b="1" dirty="0" smtClean="0"/>
              <a:t>Peter had been given the keys to the Kingdom by Jesus  (Matthew 16:19)</a:t>
            </a:r>
          </a:p>
          <a:p>
            <a:pPr lvl="1"/>
            <a:r>
              <a:rPr lang="en-US" b="1" dirty="0" smtClean="0"/>
              <a:t>Later in Acts 2, he gave entrance to the first Jews</a:t>
            </a:r>
          </a:p>
          <a:p>
            <a:pPr lvl="1"/>
            <a:r>
              <a:rPr lang="en-US" b="1" dirty="0" smtClean="0"/>
              <a:t>In Acts 10, we read about the first Gentiles baptized, Cornelius and his household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Baptism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Acts 11:15</a:t>
            </a:r>
          </a:p>
          <a:p>
            <a:pPr lvl="1"/>
            <a:r>
              <a:rPr lang="en-US" b="1" dirty="0" smtClean="0"/>
              <a:t>Peter had been given the keys to the Kingdom by Jesus  (Matthew 16:19)</a:t>
            </a:r>
          </a:p>
          <a:p>
            <a:pPr lvl="1"/>
            <a:r>
              <a:rPr lang="en-US" b="1" dirty="0" smtClean="0"/>
              <a:t>Later in Acts 2, he gave entrance to the first Jews</a:t>
            </a:r>
          </a:p>
          <a:p>
            <a:pPr lvl="1"/>
            <a:r>
              <a:rPr lang="en-US" b="1" dirty="0" smtClean="0"/>
              <a:t>In Acts 10, we read about the first Gentiles baptized, Cornelius and his household</a:t>
            </a:r>
          </a:p>
          <a:p>
            <a:pPr lvl="1"/>
            <a:r>
              <a:rPr lang="en-US" b="1" dirty="0" smtClean="0"/>
              <a:t>Peter is called to give an account of his actions</a:t>
            </a:r>
          </a:p>
          <a:p>
            <a:pPr lvl="1"/>
            <a:r>
              <a:rPr lang="en-US" b="1" dirty="0" smtClean="0"/>
              <a:t>As part of his account he relates how “the Holy Spirit came upon </a:t>
            </a:r>
            <a:r>
              <a:rPr lang="en-US" b="1" u="sng" dirty="0" smtClean="0"/>
              <a:t>us</a:t>
            </a:r>
            <a:r>
              <a:rPr lang="en-US" b="1" dirty="0" smtClean="0"/>
              <a:t> at the beginning”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Baptism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Acts 11:15</a:t>
            </a:r>
          </a:p>
          <a:p>
            <a:pPr lvl="1"/>
            <a:r>
              <a:rPr lang="en-US" b="1" dirty="0" smtClean="0"/>
              <a:t>Peter had been given the keys to the Kingdom by Jesus  (Matthew 16:19)</a:t>
            </a:r>
          </a:p>
          <a:p>
            <a:pPr lvl="1"/>
            <a:r>
              <a:rPr lang="en-US" b="1" dirty="0" smtClean="0"/>
              <a:t>Later in Acts 2, he gave entrance to the first Jews</a:t>
            </a:r>
          </a:p>
          <a:p>
            <a:pPr lvl="1"/>
            <a:r>
              <a:rPr lang="en-US" b="1" dirty="0" smtClean="0"/>
              <a:t>In Acts 10, we read about the first Gentiles baptized, Cornelius and his household</a:t>
            </a:r>
          </a:p>
          <a:p>
            <a:pPr lvl="1"/>
            <a:r>
              <a:rPr lang="en-US" b="1" dirty="0" smtClean="0"/>
              <a:t>Peter is called to give an account of his actions</a:t>
            </a:r>
          </a:p>
          <a:p>
            <a:pPr lvl="1"/>
            <a:r>
              <a:rPr lang="en-US" b="1" dirty="0" smtClean="0"/>
              <a:t>As part of his account he relates how “the Holy Spirit came upon </a:t>
            </a:r>
            <a:r>
              <a:rPr lang="en-US" b="1" u="sng" dirty="0" smtClean="0"/>
              <a:t>us</a:t>
            </a:r>
            <a:r>
              <a:rPr lang="en-US" b="1" dirty="0" smtClean="0"/>
              <a:t> at the beginning”</a:t>
            </a:r>
          </a:p>
          <a:p>
            <a:pPr lvl="1"/>
            <a:r>
              <a:rPr lang="en-US" b="1" dirty="0" smtClean="0"/>
              <a:t>Verse 16 – references 1:5 (the Apostles)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Kingdom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Did you know that many Jews are still waiting for the Messiah to come?</a:t>
            </a:r>
          </a:p>
          <a:p>
            <a:pPr lvl="1"/>
            <a:r>
              <a:rPr lang="en-US" b="1" dirty="0" smtClean="0"/>
              <a:t>They rejected Jesus as the Messiah, so they still wait for Someone who has already come</a:t>
            </a:r>
          </a:p>
          <a:p>
            <a:pPr lvl="1"/>
            <a:r>
              <a:rPr lang="en-US" b="1" dirty="0" smtClean="0"/>
              <a:t>They come up with all sorts of convoluted explanations and theories to explain away the simple truth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Kingdom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Did you know that many Jews are still waiting for the Messiah to come?</a:t>
            </a:r>
          </a:p>
          <a:p>
            <a:pPr lvl="1"/>
            <a:r>
              <a:rPr lang="en-US" b="1" dirty="0" smtClean="0"/>
              <a:t>They rejected Jesus as the Messiah, so they still wait for Someone who has already come</a:t>
            </a:r>
          </a:p>
          <a:p>
            <a:pPr lvl="1"/>
            <a:r>
              <a:rPr lang="en-US" b="1" dirty="0" smtClean="0"/>
              <a:t>They come up with all sorts of convoluted explanations and theories to explain away the simple truth</a:t>
            </a:r>
          </a:p>
          <a:p>
            <a:pPr lvl="1"/>
            <a:r>
              <a:rPr lang="en-US" b="1" dirty="0" smtClean="0"/>
              <a:t>The Jews don’t have a lock on this type of error</a:t>
            </a:r>
          </a:p>
          <a:p>
            <a:pPr lvl="1"/>
            <a:r>
              <a:rPr lang="en-US" b="1" dirty="0" smtClean="0"/>
              <a:t>Many people commit the same error regarding the Kingdom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Kingdom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people commit the same error regarding the Kingdom</a:t>
            </a:r>
          </a:p>
          <a:p>
            <a:pPr lvl="1"/>
            <a:r>
              <a:rPr lang="en-US" b="1" dirty="0" smtClean="0"/>
              <a:t>They reject the fact that the church and the Kingdom on earth are one and the same</a:t>
            </a:r>
          </a:p>
          <a:p>
            <a:pPr lvl="1"/>
            <a:r>
              <a:rPr lang="en-US" b="1" dirty="0" smtClean="0"/>
              <a:t>So they still wait for something that has already come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Kingdom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people commit the same error regarding the Kingdom</a:t>
            </a:r>
          </a:p>
          <a:p>
            <a:pPr lvl="1"/>
            <a:r>
              <a:rPr lang="en-US" b="1" dirty="0" smtClean="0"/>
              <a:t>They reject the fact that the church and the Kingdom on earth are one and the same</a:t>
            </a:r>
          </a:p>
          <a:p>
            <a:pPr lvl="1"/>
            <a:r>
              <a:rPr lang="en-US" b="1" dirty="0" smtClean="0"/>
              <a:t>So they still wait for something that has already come</a:t>
            </a:r>
          </a:p>
          <a:p>
            <a:pPr lvl="1"/>
            <a:r>
              <a:rPr lang="en-US" b="1" dirty="0" smtClean="0"/>
              <a:t>They come up with all sorts of convoluted explanations and theories to explain away the simple truth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 may be wondering:</a:t>
            </a:r>
          </a:p>
          <a:p>
            <a:pPr lvl="1"/>
            <a:r>
              <a:rPr lang="en-US" b="1" dirty="0" smtClean="0"/>
              <a:t>The church was just established!</a:t>
            </a:r>
          </a:p>
          <a:p>
            <a:pPr lvl="1"/>
            <a:r>
              <a:rPr lang="en-US" b="1" dirty="0" smtClean="0"/>
              <a:t>There wasn’t enough time for error, yet!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Kingdom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Did you know?</a:t>
            </a:r>
          </a:p>
          <a:p>
            <a:pPr lvl="1"/>
            <a:r>
              <a:rPr lang="en-US" b="1" dirty="0" smtClean="0"/>
              <a:t>All passages </a:t>
            </a:r>
            <a:r>
              <a:rPr lang="en-US" b="1" u="sng" dirty="0" smtClean="0"/>
              <a:t>before</a:t>
            </a:r>
            <a:r>
              <a:rPr lang="en-US" b="1" dirty="0" smtClean="0"/>
              <a:t> Pentecost refer to the Kingdom as being future</a:t>
            </a:r>
          </a:p>
          <a:p>
            <a:pPr lvl="1"/>
            <a:r>
              <a:rPr lang="en-US" b="1" dirty="0" smtClean="0"/>
              <a:t>All passages </a:t>
            </a:r>
            <a:r>
              <a:rPr lang="en-US" b="1" u="sng" dirty="0" smtClean="0"/>
              <a:t>after</a:t>
            </a:r>
            <a:r>
              <a:rPr lang="en-US" b="1" dirty="0" smtClean="0"/>
              <a:t> Pentecost refer to the Kingdom as already established</a:t>
            </a:r>
          </a:p>
          <a:p>
            <a:pPr lvl="2"/>
            <a:r>
              <a:rPr lang="en-US" b="1" dirty="0" smtClean="0"/>
              <a:t>Colossians 1:13</a:t>
            </a:r>
          </a:p>
          <a:p>
            <a:pPr lvl="2"/>
            <a:r>
              <a:rPr lang="en-US" b="1" dirty="0" smtClean="0"/>
              <a:t>Hebrews 12:28</a:t>
            </a:r>
          </a:p>
          <a:p>
            <a:pPr lvl="2"/>
            <a:r>
              <a:rPr lang="en-US" b="1" dirty="0" smtClean="0"/>
              <a:t>Revelation 1:6, 9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Kingdom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Mark 1:15</a:t>
            </a:r>
          </a:p>
          <a:p>
            <a:pPr lvl="1"/>
            <a:r>
              <a:rPr lang="en-US" b="1" dirty="0" smtClean="0"/>
              <a:t>After John had been taken into custody</a:t>
            </a:r>
          </a:p>
          <a:p>
            <a:pPr lvl="1"/>
            <a:r>
              <a:rPr lang="en-US" b="1" dirty="0" smtClean="0"/>
              <a:t>“The time is fulfilled…</a:t>
            </a:r>
          </a:p>
          <a:p>
            <a:pPr lvl="1"/>
            <a:r>
              <a:rPr lang="en-US" b="1" dirty="0" smtClean="0"/>
              <a:t>The Kingdom of God is at hand (has come near)”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Kingdom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Mark 1:15</a:t>
            </a:r>
          </a:p>
          <a:p>
            <a:pPr lvl="1"/>
            <a:r>
              <a:rPr lang="en-US" b="1" dirty="0" smtClean="0"/>
              <a:t>After John had been taken into custody</a:t>
            </a:r>
          </a:p>
          <a:p>
            <a:pPr lvl="1"/>
            <a:r>
              <a:rPr lang="en-US" b="1" dirty="0" smtClean="0"/>
              <a:t>“The time is fulfilled…</a:t>
            </a:r>
          </a:p>
          <a:p>
            <a:pPr lvl="1"/>
            <a:r>
              <a:rPr lang="en-US" b="1" dirty="0" smtClean="0"/>
              <a:t>The Kingdom of God is at hand (has come near)”</a:t>
            </a:r>
          </a:p>
          <a:p>
            <a:r>
              <a:rPr lang="en-US" b="1" dirty="0" smtClean="0"/>
              <a:t>Mark 9:1</a:t>
            </a:r>
          </a:p>
          <a:p>
            <a:pPr lvl="1"/>
            <a:r>
              <a:rPr lang="en-US" b="1" dirty="0" smtClean="0"/>
              <a:t>“Some of those who are standing here…</a:t>
            </a:r>
          </a:p>
          <a:p>
            <a:pPr lvl="1"/>
            <a:r>
              <a:rPr lang="en-US" b="1" dirty="0" smtClean="0"/>
              <a:t>…after it has come with power.”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Kingdom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Acts 1:6 – the question is about the Kingdom</a:t>
            </a:r>
          </a:p>
          <a:p>
            <a:r>
              <a:rPr lang="en-US" b="1" dirty="0" smtClean="0"/>
              <a:t>Verse 7 – Deuteronomy 29:29</a:t>
            </a:r>
          </a:p>
          <a:p>
            <a:r>
              <a:rPr lang="en-US" b="1" dirty="0" smtClean="0"/>
              <a:t>Verse 8 - …but you will receive power when the Holy Spirit has come upon you…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Come…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Praying for salvation – the Sinner’s Prayer</a:t>
            </a:r>
          </a:p>
          <a:p>
            <a:r>
              <a:rPr lang="en-US" b="1" dirty="0" smtClean="0"/>
              <a:t>Acts 2:38 – FOR the forgiveness of sins…</a:t>
            </a:r>
          </a:p>
          <a:p>
            <a:r>
              <a:rPr lang="en-US" b="1" dirty="0" smtClean="0"/>
              <a:t>One church is as good as another</a:t>
            </a:r>
          </a:p>
          <a:p>
            <a:r>
              <a:rPr lang="en-US" b="1" dirty="0" smtClean="0"/>
              <a:t>Speaking in tongues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Acts 2 tells us of the establishment of the church</a:t>
            </a:r>
          </a:p>
          <a:p>
            <a:pPr lvl="1"/>
            <a:r>
              <a:rPr lang="en-US" b="1" dirty="0" smtClean="0"/>
              <a:t>The promise fulfilled</a:t>
            </a:r>
          </a:p>
          <a:p>
            <a:pPr lvl="1"/>
            <a:r>
              <a:rPr lang="en-US" b="1" dirty="0" smtClean="0"/>
              <a:t>The pattern starts to develop</a:t>
            </a:r>
          </a:p>
          <a:p>
            <a:r>
              <a:rPr lang="en-US" b="1" dirty="0" smtClean="0"/>
              <a:t>By studying it, we learn many things</a:t>
            </a:r>
          </a:p>
          <a:p>
            <a:r>
              <a:rPr lang="en-US" b="1" dirty="0" smtClean="0"/>
              <a:t>Including how to answer religious error</a:t>
            </a:r>
          </a:p>
          <a:p>
            <a:r>
              <a:rPr lang="en-US" b="1" dirty="0" smtClean="0"/>
              <a:t>God gave us the sword, we have to use it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 may be wondering:</a:t>
            </a:r>
          </a:p>
          <a:p>
            <a:pPr lvl="1"/>
            <a:r>
              <a:rPr lang="en-US" b="1" dirty="0" smtClean="0"/>
              <a:t>The church was just established!</a:t>
            </a:r>
          </a:p>
          <a:p>
            <a:pPr lvl="1"/>
            <a:r>
              <a:rPr lang="en-US" b="1" dirty="0" smtClean="0"/>
              <a:t>There wasn’t enough time for error, yet!</a:t>
            </a:r>
          </a:p>
          <a:p>
            <a:r>
              <a:rPr lang="en-US" b="1" dirty="0" smtClean="0"/>
              <a:t>Isn’t it amazing?</a:t>
            </a:r>
          </a:p>
          <a:p>
            <a:pPr lvl="1"/>
            <a:r>
              <a:rPr lang="en-US" b="1" dirty="0" smtClean="0"/>
              <a:t>God answers religious error BEFORE it occurs</a:t>
            </a:r>
          </a:p>
          <a:p>
            <a:pPr lvl="1"/>
            <a:r>
              <a:rPr lang="en-US" b="1" dirty="0" smtClean="0"/>
              <a:t>The word of God is the sword of the Spirit (Ephesians 6:17)</a:t>
            </a:r>
          </a:p>
          <a:p>
            <a:pPr lvl="1"/>
            <a:r>
              <a:rPr lang="en-US" b="1" dirty="0" smtClean="0"/>
              <a:t>Again, we see the foreknowledge of God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You may be wondering:</a:t>
            </a:r>
          </a:p>
          <a:p>
            <a:pPr lvl="1"/>
            <a:r>
              <a:rPr lang="en-US" b="1" dirty="0" smtClean="0"/>
              <a:t>The church was just established!</a:t>
            </a:r>
          </a:p>
          <a:p>
            <a:pPr lvl="1"/>
            <a:r>
              <a:rPr lang="en-US" b="1" dirty="0" smtClean="0"/>
              <a:t>There wasn’t enough time for error, yet!</a:t>
            </a:r>
          </a:p>
          <a:p>
            <a:r>
              <a:rPr lang="en-US" b="1" dirty="0" smtClean="0"/>
              <a:t>Isn’t it amazing?</a:t>
            </a:r>
          </a:p>
          <a:p>
            <a:pPr lvl="1"/>
            <a:r>
              <a:rPr lang="en-US" b="1" dirty="0" smtClean="0"/>
              <a:t>God answers religious error BEFORE it occurs</a:t>
            </a:r>
          </a:p>
          <a:p>
            <a:pPr lvl="1"/>
            <a:r>
              <a:rPr lang="en-US" b="1" dirty="0" smtClean="0"/>
              <a:t>The word of God is the sword of the Spirit (Ephesians 6:17)</a:t>
            </a:r>
          </a:p>
          <a:p>
            <a:pPr lvl="1"/>
            <a:r>
              <a:rPr lang="en-US" b="1" dirty="0" smtClean="0"/>
              <a:t>Again, we see the foreknowledge of God</a:t>
            </a:r>
          </a:p>
          <a:p>
            <a:r>
              <a:rPr lang="en-US" b="1" dirty="0" smtClean="0"/>
              <a:t>Let’s look at some false doctrine answered in Acts 2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Baptism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Acts 2:1-4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Baptism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Acts 2:1-4</a:t>
            </a:r>
          </a:p>
          <a:p>
            <a:r>
              <a:rPr lang="en-US" dirty="0" smtClean="0"/>
              <a:t>When the day of Pentecost had come, ____ were all together in one place. And suddenly there came from heaven a noise like a violent rushing wind, and it filled the whole house where ____ were sitting. And there appeared to ____ tongues as of fire distributing themselves, and they rested on each one of ____. And ____ were all filled with the Holy Spirit and began to speak with other tongues, as the Spirit was giving ____ utterance.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Baptism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Acts 2:1-4</a:t>
            </a:r>
          </a:p>
          <a:p>
            <a:r>
              <a:rPr lang="en-US" b="1" dirty="0" smtClean="0"/>
              <a:t>Who are “they”?</a:t>
            </a:r>
          </a:p>
          <a:p>
            <a:pPr lvl="1"/>
            <a:r>
              <a:rPr lang="en-US" b="1" dirty="0" smtClean="0"/>
              <a:t>All the approximately 120 disciples from 1:15?</a:t>
            </a:r>
          </a:p>
          <a:p>
            <a:pPr lvl="1"/>
            <a:r>
              <a:rPr lang="en-US" b="1" dirty="0" smtClean="0"/>
              <a:t>Only the Apostles?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Baptism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Acts 2:1-4</a:t>
            </a:r>
          </a:p>
          <a:p>
            <a:r>
              <a:rPr lang="en-US" b="1" dirty="0" smtClean="0"/>
              <a:t>Who are “they”?</a:t>
            </a:r>
          </a:p>
          <a:p>
            <a:pPr lvl="1"/>
            <a:r>
              <a:rPr lang="en-US" b="1" dirty="0" smtClean="0"/>
              <a:t>All the approximately 120 disciples from 1:15?</a:t>
            </a:r>
          </a:p>
          <a:p>
            <a:pPr lvl="1"/>
            <a:r>
              <a:rPr lang="en-US" b="1" dirty="0" smtClean="0"/>
              <a:t>Only the Apostles?</a:t>
            </a:r>
          </a:p>
          <a:p>
            <a:r>
              <a:rPr lang="en-US" b="1" dirty="0" smtClean="0"/>
              <a:t>The nearest antecedent is in 1:26</a:t>
            </a:r>
          </a:p>
          <a:p>
            <a:pPr lvl="1"/>
            <a:r>
              <a:rPr lang="en-US" b="1" dirty="0" smtClean="0"/>
              <a:t>Last verse of chapter 1 (remember, the Bible was not written in chapters and verses)</a:t>
            </a:r>
          </a:p>
          <a:p>
            <a:pPr lvl="1"/>
            <a:r>
              <a:rPr lang="en-US" b="1" dirty="0" smtClean="0"/>
              <a:t>And they drew lots for them, and the lot fell to Matthias; and he was added to the eleven </a:t>
            </a:r>
            <a:r>
              <a:rPr lang="en-US" b="1" u="sng" dirty="0" smtClean="0"/>
              <a:t>apostles.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Baptism of the Holy Spirit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Acts 2:1-4</a:t>
            </a:r>
          </a:p>
          <a:p>
            <a:r>
              <a:rPr lang="en-US" dirty="0" smtClean="0"/>
              <a:t>When the day of Pentecost had come, </a:t>
            </a:r>
            <a:r>
              <a:rPr lang="en-US" b="1" u="sng" dirty="0" smtClean="0"/>
              <a:t>they</a:t>
            </a:r>
            <a:r>
              <a:rPr lang="en-US" dirty="0" smtClean="0"/>
              <a:t> were all together in one place. And suddenly there came from heaven a noise like a violent rushing wind, and it filled the whole house where </a:t>
            </a:r>
            <a:r>
              <a:rPr lang="en-US" b="1" u="sng" dirty="0" smtClean="0"/>
              <a:t>they</a:t>
            </a:r>
            <a:r>
              <a:rPr lang="en-US" dirty="0" smtClean="0"/>
              <a:t> were sitting. And there appeared to </a:t>
            </a:r>
            <a:r>
              <a:rPr lang="en-US" b="1" u="sng" dirty="0" smtClean="0"/>
              <a:t>them</a:t>
            </a:r>
            <a:r>
              <a:rPr lang="en-US" dirty="0" smtClean="0"/>
              <a:t> tongues as of fire distributing themselves, and they rested on each one of </a:t>
            </a:r>
            <a:r>
              <a:rPr lang="en-US" b="1" u="sng" dirty="0" smtClean="0"/>
              <a:t>them</a:t>
            </a:r>
            <a:r>
              <a:rPr lang="en-US" dirty="0" smtClean="0"/>
              <a:t>. And </a:t>
            </a:r>
            <a:r>
              <a:rPr lang="en-US" b="1" u="sng" dirty="0" smtClean="0"/>
              <a:t>they</a:t>
            </a:r>
            <a:r>
              <a:rPr lang="en-US" dirty="0" smtClean="0"/>
              <a:t> were all filled with the Holy Spirit and began to speak with other tongues, as the Spirit was giving </a:t>
            </a:r>
            <a:r>
              <a:rPr lang="en-US" b="1" u="sng" dirty="0" smtClean="0"/>
              <a:t>them</a:t>
            </a:r>
            <a:r>
              <a:rPr lang="en-US" dirty="0" smtClean="0"/>
              <a:t> utterance.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1259</Words>
  <Application>Microsoft Office PowerPoint</Application>
  <PresentationFormat>On-screen Show (4:3)</PresentationFormat>
  <Paragraphs>140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Acts 2 – Answering False Teaching</vt:lpstr>
      <vt:lpstr>INTRODUCTION</vt:lpstr>
      <vt:lpstr>INTRODUCTION</vt:lpstr>
      <vt:lpstr>INTRODUCTION</vt:lpstr>
      <vt:lpstr>Baptism of the Holy Spirit</vt:lpstr>
      <vt:lpstr>Baptism of the Holy Spirit</vt:lpstr>
      <vt:lpstr>Baptism of the Holy Spirit</vt:lpstr>
      <vt:lpstr>Baptism of the Holy Spirit</vt:lpstr>
      <vt:lpstr>Baptism of the Holy Spirit</vt:lpstr>
      <vt:lpstr>Baptism of the Holy Spirit</vt:lpstr>
      <vt:lpstr>Baptism of the Holy Spirit</vt:lpstr>
      <vt:lpstr>Baptism of the Holy Spirit</vt:lpstr>
      <vt:lpstr>Baptism of the Holy Spirit</vt:lpstr>
      <vt:lpstr>Baptism of the Holy Spirit</vt:lpstr>
      <vt:lpstr>Baptism of the Holy Spirit</vt:lpstr>
      <vt:lpstr>The Kingdom</vt:lpstr>
      <vt:lpstr>The Kingdom</vt:lpstr>
      <vt:lpstr>The Kingdom</vt:lpstr>
      <vt:lpstr>The Kingdom</vt:lpstr>
      <vt:lpstr>The Kingdom</vt:lpstr>
      <vt:lpstr>The Kingdom</vt:lpstr>
      <vt:lpstr>The Kingdom</vt:lpstr>
      <vt:lpstr>The Kingdom</vt:lpstr>
      <vt:lpstr>To Come…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29</cp:revision>
  <dcterms:created xsi:type="dcterms:W3CDTF">2015-05-30T17:53:26Z</dcterms:created>
  <dcterms:modified xsi:type="dcterms:W3CDTF">2015-07-26T21:39:23Z</dcterms:modified>
</cp:coreProperties>
</file>