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8" r:id="rId8"/>
    <p:sldId id="267" r:id="rId9"/>
    <p:sldId id="259" r:id="rId10"/>
    <p:sldId id="278" r:id="rId11"/>
    <p:sldId id="277" r:id="rId12"/>
    <p:sldId id="276" r:id="rId13"/>
    <p:sldId id="275" r:id="rId14"/>
    <p:sldId id="274" r:id="rId15"/>
    <p:sldId id="281" r:id="rId16"/>
    <p:sldId id="280" r:id="rId17"/>
    <p:sldId id="279" r:id="rId18"/>
    <p:sldId id="282" r:id="rId19"/>
    <p:sldId id="272" r:id="rId20"/>
    <p:sldId id="286" r:id="rId21"/>
    <p:sldId id="285" r:id="rId22"/>
    <p:sldId id="284" r:id="rId23"/>
    <p:sldId id="283" r:id="rId24"/>
    <p:sldId id="271" r:id="rId25"/>
    <p:sldId id="288" r:id="rId26"/>
    <p:sldId id="287" r:id="rId27"/>
    <p:sldId id="270" r:id="rId28"/>
    <p:sldId id="292" r:id="rId29"/>
    <p:sldId id="291" r:id="rId30"/>
    <p:sldId id="290" r:id="rId31"/>
    <p:sldId id="289" r:id="rId32"/>
    <p:sldId id="269" r:id="rId33"/>
    <p:sldId id="258" r:id="rId34"/>
    <p:sldId id="266" r:id="rId35"/>
    <p:sldId id="265" r:id="rId36"/>
    <p:sldId id="26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IRITUAL-SUCCESS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526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 Rules for 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4495800" cy="10668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Joshua 1:1-9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5257800"/>
            <a:ext cx="17526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 2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Strong (v. 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Usually equated with physical strength</a:t>
            </a:r>
          </a:p>
          <a:p>
            <a:r>
              <a:rPr lang="en-US" b="1" dirty="0" smtClean="0"/>
              <a:t>But more appropriately, spiritual strength</a:t>
            </a:r>
          </a:p>
          <a:p>
            <a:pPr lvl="1"/>
            <a:r>
              <a:rPr lang="en-US" b="1" dirty="0" smtClean="0"/>
              <a:t>1 Corinthians 16:13 </a:t>
            </a:r>
          </a:p>
          <a:p>
            <a:pPr lvl="1"/>
            <a:r>
              <a:rPr lang="en-US" b="1" dirty="0" smtClean="0"/>
              <a:t>Ephesians 6:10, 11, 12…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Strong (v. 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Usually equated with physical strength</a:t>
            </a:r>
          </a:p>
          <a:p>
            <a:r>
              <a:rPr lang="en-US" b="1" dirty="0" smtClean="0"/>
              <a:t>But more appropriately, spiritual strength</a:t>
            </a:r>
          </a:p>
          <a:p>
            <a:pPr lvl="1"/>
            <a:r>
              <a:rPr lang="en-US" b="1" dirty="0" smtClean="0"/>
              <a:t>1 Corinthians 16:13 </a:t>
            </a:r>
          </a:p>
          <a:p>
            <a:pPr lvl="1"/>
            <a:r>
              <a:rPr lang="en-US" b="1" dirty="0" smtClean="0"/>
              <a:t>Ephesians 6:10, 11, 12…</a:t>
            </a:r>
          </a:p>
          <a:p>
            <a:pPr lvl="1"/>
            <a:r>
              <a:rPr lang="en-US" b="1" dirty="0" smtClean="0"/>
              <a:t>2 Timothy 2:1 – in the grace…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Strong (v. 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Usually equated with physical strength</a:t>
            </a:r>
          </a:p>
          <a:p>
            <a:r>
              <a:rPr lang="en-US" b="1" dirty="0" smtClean="0"/>
              <a:t>But more appropriately, spiritual strength</a:t>
            </a:r>
          </a:p>
          <a:p>
            <a:pPr lvl="1"/>
            <a:r>
              <a:rPr lang="en-US" b="1" dirty="0" smtClean="0"/>
              <a:t>1 Corinthians 16:13 </a:t>
            </a:r>
          </a:p>
          <a:p>
            <a:pPr lvl="1"/>
            <a:r>
              <a:rPr lang="en-US" b="1" dirty="0" smtClean="0"/>
              <a:t>Ephesians 6:10, 11, 12…</a:t>
            </a:r>
          </a:p>
          <a:p>
            <a:pPr lvl="1"/>
            <a:r>
              <a:rPr lang="en-US" b="1" dirty="0" smtClean="0"/>
              <a:t>2 Timothy 2:1 – in the grace…</a:t>
            </a:r>
          </a:p>
          <a:p>
            <a:pPr lvl="1"/>
            <a:r>
              <a:rPr lang="en-US" b="1" dirty="0" smtClean="0"/>
              <a:t>Gal. 6:9 – the body WILL get tired; not the spirit</a:t>
            </a:r>
          </a:p>
          <a:p>
            <a:pPr lvl="1"/>
            <a:r>
              <a:rPr lang="en-US" b="1" dirty="0" smtClean="0"/>
              <a:t>Ex: great women of faith not </a:t>
            </a:r>
            <a:r>
              <a:rPr lang="en-US" b="1" dirty="0" err="1" smtClean="0"/>
              <a:t>nec</a:t>
            </a:r>
            <a:r>
              <a:rPr lang="en-US" b="1" dirty="0" smtClean="0"/>
              <a:t>. phys. strong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Strong (v. 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Usually equated with physical strength</a:t>
            </a:r>
          </a:p>
          <a:p>
            <a:r>
              <a:rPr lang="en-US" b="1" dirty="0" smtClean="0"/>
              <a:t>But more appropriately, spiritual strength</a:t>
            </a:r>
          </a:p>
          <a:p>
            <a:pPr lvl="1"/>
            <a:r>
              <a:rPr lang="en-US" b="1" dirty="0" smtClean="0"/>
              <a:t>1 Corinthians 16:13 </a:t>
            </a:r>
          </a:p>
          <a:p>
            <a:pPr lvl="1"/>
            <a:r>
              <a:rPr lang="en-US" b="1" dirty="0" smtClean="0"/>
              <a:t>Ephesians 6:10, 11, 12…</a:t>
            </a:r>
          </a:p>
          <a:p>
            <a:pPr lvl="1"/>
            <a:r>
              <a:rPr lang="en-US" b="1" dirty="0" smtClean="0"/>
              <a:t>2 Timothy 2:1 – in the grace…</a:t>
            </a:r>
          </a:p>
          <a:p>
            <a:pPr lvl="1"/>
            <a:r>
              <a:rPr lang="en-US" b="1" dirty="0" smtClean="0"/>
              <a:t>Gal. 6:9 – the body WILL get tired; not the spirit</a:t>
            </a:r>
          </a:p>
          <a:p>
            <a:pPr lvl="1"/>
            <a:r>
              <a:rPr lang="en-US" b="1" dirty="0" smtClean="0"/>
              <a:t>Ex: great women of faith not </a:t>
            </a:r>
            <a:r>
              <a:rPr lang="en-US" b="1" dirty="0" err="1" smtClean="0"/>
              <a:t>nec</a:t>
            </a:r>
            <a:r>
              <a:rPr lang="en-US" b="1" dirty="0" smtClean="0"/>
              <a:t>. phys. strong</a:t>
            </a:r>
          </a:p>
          <a:p>
            <a:r>
              <a:rPr lang="en-US" b="1" dirty="0" smtClean="0"/>
              <a:t>Are you strong </a:t>
            </a:r>
            <a:r>
              <a:rPr lang="en-US" b="1" u="sng" dirty="0" smtClean="0"/>
              <a:t>in the Lord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Be </a:t>
            </a:r>
            <a:r>
              <a:rPr lang="en-US" b="1" u="sng" dirty="0" smtClean="0"/>
              <a:t>Very</a:t>
            </a:r>
            <a:r>
              <a:rPr lang="en-US" b="1" dirty="0" smtClean="0"/>
              <a:t> Courageous (v.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From: “heart”, innermost being”-”have heart”</a:t>
            </a:r>
          </a:p>
          <a:p>
            <a:r>
              <a:rPr lang="en-US" b="1" dirty="0" smtClean="0"/>
              <a:t>Compare v 6 and v 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Be </a:t>
            </a:r>
            <a:r>
              <a:rPr lang="en-US" b="1" u="sng" dirty="0" smtClean="0"/>
              <a:t>Very</a:t>
            </a:r>
            <a:r>
              <a:rPr lang="en-US" b="1" dirty="0" smtClean="0"/>
              <a:t> Courageous (v.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From: “heart”, innermost being”-”have heart”</a:t>
            </a:r>
          </a:p>
          <a:p>
            <a:r>
              <a:rPr lang="en-US" b="1" dirty="0" smtClean="0"/>
              <a:t>Compare v 6 and v 7</a:t>
            </a:r>
          </a:p>
          <a:p>
            <a:r>
              <a:rPr lang="en-US" b="1" dirty="0" smtClean="0"/>
              <a:t>The choice/willingness to </a:t>
            </a:r>
            <a:r>
              <a:rPr lang="en-US" b="1" u="sng" dirty="0" smtClean="0"/>
              <a:t>confront</a:t>
            </a:r>
            <a:r>
              <a:rPr lang="en-US" b="1" dirty="0" smtClean="0"/>
              <a:t> and </a:t>
            </a:r>
            <a:r>
              <a:rPr lang="en-US" b="1" u="sng" dirty="0" smtClean="0"/>
              <a:t>overcome</a:t>
            </a:r>
            <a:r>
              <a:rPr lang="en-US" b="1" dirty="0" smtClean="0"/>
              <a:t> fear, pain, obstacles, danger, etc.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Be </a:t>
            </a:r>
            <a:r>
              <a:rPr lang="en-US" b="1" u="sng" dirty="0" smtClean="0"/>
              <a:t>Very</a:t>
            </a:r>
            <a:r>
              <a:rPr lang="en-US" b="1" dirty="0" smtClean="0"/>
              <a:t> Courageous (v.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From: “heart”, innermost being”-”have heart”</a:t>
            </a:r>
          </a:p>
          <a:p>
            <a:r>
              <a:rPr lang="en-US" b="1" dirty="0" smtClean="0"/>
              <a:t>Compare v 6 and v 7</a:t>
            </a:r>
          </a:p>
          <a:p>
            <a:r>
              <a:rPr lang="en-US" b="1" dirty="0" smtClean="0"/>
              <a:t>The choice/willingness to </a:t>
            </a:r>
            <a:r>
              <a:rPr lang="en-US" b="1" u="sng" dirty="0" smtClean="0"/>
              <a:t>confront</a:t>
            </a:r>
            <a:r>
              <a:rPr lang="en-US" b="1" dirty="0" smtClean="0"/>
              <a:t> and </a:t>
            </a:r>
            <a:r>
              <a:rPr lang="en-US" b="1" u="sng" dirty="0" smtClean="0"/>
              <a:t>overcome</a:t>
            </a:r>
            <a:r>
              <a:rPr lang="en-US" b="1" dirty="0" smtClean="0"/>
              <a:t> fear, pain, obstacles, danger, etc.</a:t>
            </a:r>
          </a:p>
          <a:p>
            <a:r>
              <a:rPr lang="en-US" b="1" dirty="0" smtClean="0"/>
              <a:t>Matthew 16:24</a:t>
            </a:r>
          </a:p>
          <a:p>
            <a:pPr lvl="1"/>
            <a:r>
              <a:rPr lang="en-US" b="1" u="sng" dirty="0" smtClean="0"/>
              <a:t>Must</a:t>
            </a:r>
            <a:r>
              <a:rPr lang="en-US" b="1" dirty="0" smtClean="0"/>
              <a:t> deny self, pick up cross, follow…</a:t>
            </a:r>
          </a:p>
          <a:p>
            <a:pPr lvl="1"/>
            <a:r>
              <a:rPr lang="en-US" b="1" dirty="0" smtClean="0"/>
              <a:t>Compare Luke 14:27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Be </a:t>
            </a:r>
            <a:r>
              <a:rPr lang="en-US" b="1" u="sng" dirty="0" smtClean="0"/>
              <a:t>Very</a:t>
            </a:r>
            <a:r>
              <a:rPr lang="en-US" b="1" dirty="0" smtClean="0"/>
              <a:t> Courageous (v.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From: “heart”, innermost being”-”have heart”</a:t>
            </a:r>
          </a:p>
          <a:p>
            <a:r>
              <a:rPr lang="en-US" b="1" dirty="0" smtClean="0"/>
              <a:t>Compare v 6 and v 7</a:t>
            </a:r>
          </a:p>
          <a:p>
            <a:r>
              <a:rPr lang="en-US" b="1" dirty="0" smtClean="0"/>
              <a:t>The choice/willingness to </a:t>
            </a:r>
            <a:r>
              <a:rPr lang="en-US" b="1" u="sng" dirty="0" smtClean="0"/>
              <a:t>confront</a:t>
            </a:r>
            <a:r>
              <a:rPr lang="en-US" b="1" dirty="0" smtClean="0"/>
              <a:t> and </a:t>
            </a:r>
            <a:r>
              <a:rPr lang="en-US" b="1" u="sng" dirty="0" smtClean="0"/>
              <a:t>overcome</a:t>
            </a:r>
            <a:r>
              <a:rPr lang="en-US" b="1" dirty="0" smtClean="0"/>
              <a:t> fear, pain, obstacles, danger, etc.</a:t>
            </a:r>
          </a:p>
          <a:p>
            <a:r>
              <a:rPr lang="en-US" b="1" dirty="0" smtClean="0"/>
              <a:t>Matthew 16:24</a:t>
            </a:r>
          </a:p>
          <a:p>
            <a:pPr lvl="1"/>
            <a:r>
              <a:rPr lang="en-US" b="1" u="sng" dirty="0" smtClean="0"/>
              <a:t>Must</a:t>
            </a:r>
            <a:r>
              <a:rPr lang="en-US" b="1" dirty="0" smtClean="0"/>
              <a:t> deny self, pick up cross, follow…</a:t>
            </a:r>
          </a:p>
          <a:p>
            <a:pPr lvl="1"/>
            <a:r>
              <a:rPr lang="en-US" b="1" dirty="0" smtClean="0"/>
              <a:t>Compare Luke 14:27</a:t>
            </a:r>
          </a:p>
          <a:p>
            <a:r>
              <a:rPr lang="en-US" b="1" dirty="0" smtClean="0"/>
              <a:t>Acts 28:15 – Paul thanked God, </a:t>
            </a:r>
            <a:r>
              <a:rPr lang="en-US" b="1" u="sng" dirty="0" smtClean="0"/>
              <a:t>took courage</a:t>
            </a:r>
          </a:p>
          <a:p>
            <a:pPr lvl="1"/>
            <a:r>
              <a:rPr lang="en-US" b="1" dirty="0" smtClean="0"/>
              <a:t>Brethren can be encouraging, discouraging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This AM </a:t>
            </a:r>
            <a:r>
              <a:rPr lang="en-US" b="1" dirty="0" smtClean="0"/>
              <a:t>– part </a:t>
            </a: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was preparing Joshua</a:t>
            </a:r>
          </a:p>
          <a:p>
            <a:pPr lvl="1"/>
            <a:r>
              <a:rPr lang="en-US" b="1" dirty="0" smtClean="0"/>
              <a:t>For the battle against Jericho</a:t>
            </a:r>
          </a:p>
          <a:p>
            <a:pPr lvl="1"/>
            <a:r>
              <a:rPr lang="en-US" b="1" dirty="0" smtClean="0"/>
              <a:t>For the spiritual battles ahead</a:t>
            </a:r>
          </a:p>
          <a:p>
            <a:pPr lvl="1"/>
            <a:r>
              <a:rPr lang="en-US" b="1" dirty="0" smtClean="0"/>
              <a:t>For the rest of his life</a:t>
            </a:r>
          </a:p>
          <a:p>
            <a:pPr lvl="1"/>
            <a:r>
              <a:rPr lang="en-US" b="1" dirty="0" smtClean="0"/>
              <a:t>As an example for us</a:t>
            </a:r>
          </a:p>
          <a:p>
            <a:r>
              <a:rPr lang="en-US" b="1" dirty="0" smtClean="0"/>
              <a:t>This morning</a:t>
            </a:r>
            <a:endParaRPr lang="en-US" b="1" dirty="0" smtClean="0"/>
          </a:p>
          <a:p>
            <a:pPr lvl="1"/>
            <a:r>
              <a:rPr lang="en-US" b="1" dirty="0" smtClean="0"/>
              <a:t>1. Be strong</a:t>
            </a:r>
            <a:endParaRPr lang="en-US" b="1" dirty="0" smtClean="0"/>
          </a:p>
          <a:p>
            <a:pPr lvl="1"/>
            <a:r>
              <a:rPr lang="en-US" b="1" dirty="0" smtClean="0"/>
              <a:t>2. Be courageous</a:t>
            </a:r>
            <a:endParaRPr lang="en-US" b="1" dirty="0" smtClean="0"/>
          </a:p>
          <a:p>
            <a:pPr lvl="1"/>
            <a:r>
              <a:rPr lang="en-US" b="1" dirty="0" smtClean="0"/>
              <a:t>3. </a:t>
            </a:r>
            <a:r>
              <a:rPr lang="en-US" b="1" dirty="0" smtClean="0"/>
              <a:t>Do not be </a:t>
            </a:r>
            <a:r>
              <a:rPr lang="en-US" b="1" dirty="0" smtClean="0"/>
              <a:t>afraid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Do not turn</a:t>
            </a:r>
            <a:r>
              <a:rPr lang="en-US" b="1" dirty="0" smtClean="0"/>
              <a:t>… (v.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Adding to, taking from, or changing in any way is an insult to God’s ways, His wisdom and His word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Most everyone is interested in success</a:t>
            </a:r>
          </a:p>
          <a:p>
            <a:pPr lvl="1"/>
            <a:r>
              <a:rPr lang="en-US" b="1" dirty="0" smtClean="0"/>
              <a:t>Many books, seminars, classes. Info on it</a:t>
            </a:r>
          </a:p>
          <a:p>
            <a:pPr lvl="1"/>
            <a:r>
              <a:rPr lang="en-US" b="1" dirty="0" smtClean="0"/>
              <a:t>Always a popular topic, a “good draw”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Do not turn</a:t>
            </a:r>
            <a:r>
              <a:rPr lang="en-US" b="1" dirty="0" smtClean="0"/>
              <a:t>… (v.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Adding to, taking from, or changing in any way is an insult to God’s ways, His wisdom and His word</a:t>
            </a:r>
          </a:p>
          <a:p>
            <a:r>
              <a:rPr lang="en-US" b="1" dirty="0" smtClean="0"/>
              <a:t>…and, God is not happy with those who do it</a:t>
            </a:r>
          </a:p>
          <a:p>
            <a:pPr lvl="1"/>
            <a:r>
              <a:rPr lang="en-US" b="1" dirty="0" smtClean="0"/>
              <a:t>Galatians 1:6-9; Revelation 22:18-19; etc.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Do not turn</a:t>
            </a:r>
            <a:r>
              <a:rPr lang="en-US" b="1" dirty="0" smtClean="0"/>
              <a:t>… (v.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Adding to, taking from, or changing in any way is an insult to God’s ways, His wisdom and His word</a:t>
            </a:r>
          </a:p>
          <a:p>
            <a:r>
              <a:rPr lang="en-US" b="1" dirty="0" smtClean="0"/>
              <a:t>…and, God is not happy with those who do it</a:t>
            </a:r>
          </a:p>
          <a:p>
            <a:pPr lvl="1"/>
            <a:r>
              <a:rPr lang="en-US" b="1" dirty="0" smtClean="0"/>
              <a:t>Galatians 1:6-9; Revelation 22:18-19; etc.</a:t>
            </a:r>
          </a:p>
          <a:p>
            <a:pPr lvl="1"/>
            <a:r>
              <a:rPr lang="en-US" b="1" dirty="0" smtClean="0"/>
              <a:t>Even in the OT (Deut. 4:2; 12:32, Prov. 30:6,etc.)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Do not turn</a:t>
            </a:r>
            <a:r>
              <a:rPr lang="en-US" b="1" dirty="0" smtClean="0"/>
              <a:t>… (v.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Adding to, taking from, or changing in any way is an insult to God’s ways, His wisdom and His word</a:t>
            </a:r>
          </a:p>
          <a:p>
            <a:r>
              <a:rPr lang="en-US" b="1" dirty="0" smtClean="0"/>
              <a:t>…and, God is not happy with those who do it</a:t>
            </a:r>
          </a:p>
          <a:p>
            <a:pPr lvl="1"/>
            <a:r>
              <a:rPr lang="en-US" b="1" dirty="0" smtClean="0"/>
              <a:t>Galatians 1:6-9; Revelation 22:18-19; etc.</a:t>
            </a:r>
          </a:p>
          <a:p>
            <a:pPr lvl="1"/>
            <a:r>
              <a:rPr lang="en-US" b="1" dirty="0" smtClean="0"/>
              <a:t>Even in the OT (Deut. 4:2; 12:32, Prov. 30:6,etc.)</a:t>
            </a:r>
          </a:p>
          <a:p>
            <a:pPr lvl="1"/>
            <a:r>
              <a:rPr lang="en-US" b="1" dirty="0" smtClean="0"/>
              <a:t>Since His ways are perfect, adding our IMPERFECTIONS will only make them </a:t>
            </a:r>
            <a:r>
              <a:rPr lang="en-US" b="1" u="sng" dirty="0" smtClean="0"/>
              <a:t>imperfect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Do not turn</a:t>
            </a:r>
            <a:r>
              <a:rPr lang="en-US" b="1" dirty="0" smtClean="0"/>
              <a:t>… (v.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Adding to, taking from, or changing in any way is an insult to God’s ways, His wisdom and His word</a:t>
            </a:r>
          </a:p>
          <a:p>
            <a:r>
              <a:rPr lang="en-US" b="1" dirty="0" smtClean="0"/>
              <a:t>…and, God is not happy with those who do it</a:t>
            </a:r>
          </a:p>
          <a:p>
            <a:pPr lvl="1"/>
            <a:r>
              <a:rPr lang="en-US" b="1" dirty="0" smtClean="0"/>
              <a:t>Galatians 1:6-9; Revelation 22:18-19; etc.</a:t>
            </a:r>
          </a:p>
          <a:p>
            <a:pPr lvl="1"/>
            <a:r>
              <a:rPr lang="en-US" b="1" dirty="0" smtClean="0"/>
              <a:t>Even in the OT (Deut. 4:2; 12:32, Prov. 30:6,etc.)</a:t>
            </a:r>
          </a:p>
          <a:p>
            <a:pPr lvl="1"/>
            <a:r>
              <a:rPr lang="en-US" b="1" dirty="0" smtClean="0"/>
              <a:t>Since His ways are perfect, adding our IMPERFECTIONS will only make them </a:t>
            </a:r>
            <a:r>
              <a:rPr lang="en-US" b="1" u="sng" dirty="0" smtClean="0"/>
              <a:t>imperfect</a:t>
            </a:r>
          </a:p>
          <a:p>
            <a:r>
              <a:rPr lang="en-US" b="1" dirty="0" smtClean="0"/>
              <a:t>On a strait and narrow road, there is no room to be moving about </a:t>
            </a:r>
            <a:r>
              <a:rPr lang="en-US" sz="2800" b="1" dirty="0" smtClean="0"/>
              <a:t>(turning: opposite of straight)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Meditate on it</a:t>
            </a:r>
            <a:r>
              <a:rPr lang="en-US" b="1" dirty="0" smtClean="0"/>
              <a:t>… (v. 8)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Def: to focus one’s thoughts; ponder, think 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Meditate on it</a:t>
            </a:r>
            <a:r>
              <a:rPr lang="en-US" b="1" dirty="0" smtClean="0"/>
              <a:t>… (v. 8)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Def: to focus one’s thoughts; ponder, think on</a:t>
            </a:r>
          </a:p>
          <a:p>
            <a:r>
              <a:rPr lang="en-US" b="1" dirty="0" smtClean="0"/>
              <a:t>NOT like TM (transcendental meditation)</a:t>
            </a:r>
          </a:p>
          <a:p>
            <a:pPr lvl="1"/>
            <a:r>
              <a:rPr lang="en-US" b="1" dirty="0" smtClean="0"/>
              <a:t>In yoga, the attempt is to </a:t>
            </a:r>
            <a:r>
              <a:rPr lang="en-US" b="1" u="sng" dirty="0" smtClean="0"/>
              <a:t>EMPTY</a:t>
            </a:r>
            <a:r>
              <a:rPr lang="en-US" b="1" dirty="0" smtClean="0"/>
              <a:t> the mind</a:t>
            </a:r>
          </a:p>
          <a:p>
            <a:pPr lvl="1"/>
            <a:r>
              <a:rPr lang="en-US" b="1" dirty="0" smtClean="0"/>
              <a:t>Scripturally, one tries to </a:t>
            </a:r>
            <a:r>
              <a:rPr lang="en-US" b="1" u="sng" dirty="0" smtClean="0"/>
              <a:t>FILL</a:t>
            </a:r>
            <a:r>
              <a:rPr lang="en-US" b="1" dirty="0" smtClean="0"/>
              <a:t> the mind with God’s word (</a:t>
            </a:r>
            <a:r>
              <a:rPr lang="en-US" b="1" dirty="0" smtClean="0"/>
              <a:t>Psalm 1:1-2)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Meditate on it</a:t>
            </a:r>
            <a:r>
              <a:rPr lang="en-US" b="1" dirty="0" smtClean="0"/>
              <a:t>… (v. 8)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Def: to focus one’s thoughts; ponder, think on</a:t>
            </a:r>
          </a:p>
          <a:p>
            <a:r>
              <a:rPr lang="en-US" b="1" dirty="0" smtClean="0"/>
              <a:t>NOT like TM (transcendental meditation)</a:t>
            </a:r>
          </a:p>
          <a:p>
            <a:pPr lvl="1"/>
            <a:r>
              <a:rPr lang="en-US" b="1" dirty="0" smtClean="0"/>
              <a:t>In yoga, the attempt is to </a:t>
            </a:r>
            <a:r>
              <a:rPr lang="en-US" b="1" u="sng" dirty="0" smtClean="0"/>
              <a:t>EMPTY</a:t>
            </a:r>
            <a:r>
              <a:rPr lang="en-US" b="1" dirty="0" smtClean="0"/>
              <a:t> the mind</a:t>
            </a:r>
          </a:p>
          <a:p>
            <a:pPr lvl="1"/>
            <a:r>
              <a:rPr lang="en-US" b="1" dirty="0" smtClean="0"/>
              <a:t>Scripturally, one tries to </a:t>
            </a:r>
            <a:r>
              <a:rPr lang="en-US" b="1" u="sng" dirty="0" smtClean="0"/>
              <a:t>FILL</a:t>
            </a:r>
            <a:r>
              <a:rPr lang="en-US" b="1" dirty="0" smtClean="0"/>
              <a:t> the mind with God’s word (Psalm 1:1-2)</a:t>
            </a:r>
            <a:endParaRPr lang="en-US" b="1" dirty="0" smtClean="0"/>
          </a:p>
          <a:p>
            <a:r>
              <a:rPr lang="en-US" b="1" dirty="0" smtClean="0"/>
              <a:t>God wants us to contemplate on His word (this book of the Law…mouth) always</a:t>
            </a:r>
          </a:p>
          <a:p>
            <a:pPr lvl="1"/>
            <a:r>
              <a:rPr lang="en-US" b="1" dirty="0" smtClean="0"/>
              <a:t>In good times, and bad</a:t>
            </a:r>
          </a:p>
          <a:p>
            <a:pPr lvl="1"/>
            <a:r>
              <a:rPr lang="en-US" b="1" dirty="0" smtClean="0"/>
              <a:t>As a light when confused, unknowing, etc.</a:t>
            </a:r>
          </a:p>
          <a:p>
            <a:pPr lvl="1"/>
            <a:r>
              <a:rPr lang="en-US" b="1" dirty="0" smtClean="0"/>
              <a:t>So…do…then…prosper/success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Do not be </a:t>
            </a:r>
            <a:r>
              <a:rPr lang="en-US" b="1" dirty="0" smtClean="0"/>
              <a:t>afraid (v. 9)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b="1" dirty="0" smtClean="0"/>
              <a:t>If anyone had reason to be afraid, it was them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Do not be </a:t>
            </a:r>
            <a:r>
              <a:rPr lang="en-US" b="1" dirty="0" smtClean="0"/>
              <a:t>afraid (v. 9)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b="1" dirty="0" smtClean="0"/>
              <a:t>If anyone had reason to be afraid, it was them</a:t>
            </a:r>
          </a:p>
          <a:p>
            <a:r>
              <a:rPr lang="en-US" b="1" dirty="0" smtClean="0"/>
              <a:t>Yet, God was with them, like…</a:t>
            </a:r>
          </a:p>
          <a:p>
            <a:pPr lvl="1"/>
            <a:r>
              <a:rPr lang="en-US" b="1" dirty="0" smtClean="0"/>
              <a:t>1 Samuel 17:45-47 - David</a:t>
            </a:r>
          </a:p>
          <a:p>
            <a:pPr lvl="1"/>
            <a:r>
              <a:rPr lang="en-US" b="1" dirty="0" smtClean="0"/>
              <a:t>1 John 4:4 – Christians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Do not be </a:t>
            </a:r>
            <a:r>
              <a:rPr lang="en-US" b="1" dirty="0" smtClean="0"/>
              <a:t>afraid (v. 9)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b="1" dirty="0" smtClean="0"/>
              <a:t>If anyone had reason to be afraid, it was them</a:t>
            </a:r>
          </a:p>
          <a:p>
            <a:r>
              <a:rPr lang="en-US" b="1" dirty="0" smtClean="0"/>
              <a:t>Yet, God was with them, like…</a:t>
            </a:r>
          </a:p>
          <a:p>
            <a:pPr lvl="1"/>
            <a:r>
              <a:rPr lang="en-US" b="1" dirty="0" smtClean="0"/>
              <a:t>1 Samuel 17:45-47 - David</a:t>
            </a:r>
          </a:p>
          <a:p>
            <a:pPr lvl="1"/>
            <a:r>
              <a:rPr lang="en-US" b="1" dirty="0" smtClean="0"/>
              <a:t>1 John 4:4 – Christians</a:t>
            </a:r>
            <a:endParaRPr lang="en-US" b="1" dirty="0" smtClean="0"/>
          </a:p>
          <a:p>
            <a:r>
              <a:rPr lang="en-US" b="1" dirty="0" smtClean="0"/>
              <a:t>2 Timothy 1:7 – “…a spirit of timidity (fear, cowardice)…”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Most everyone is interested in success</a:t>
            </a:r>
          </a:p>
          <a:p>
            <a:pPr lvl="1"/>
            <a:r>
              <a:rPr lang="en-US" b="1" dirty="0" smtClean="0"/>
              <a:t>Many books, seminars, classes. Info on it</a:t>
            </a:r>
          </a:p>
          <a:p>
            <a:pPr lvl="1"/>
            <a:r>
              <a:rPr lang="en-US" b="1" dirty="0" smtClean="0"/>
              <a:t>Always a popular topic, a “good draw”</a:t>
            </a:r>
          </a:p>
          <a:p>
            <a:r>
              <a:rPr lang="en-US" b="1" dirty="0" smtClean="0"/>
              <a:t>Different definitions of success</a:t>
            </a:r>
          </a:p>
          <a:p>
            <a:pPr lvl="1"/>
            <a:r>
              <a:rPr lang="en-US" b="1" dirty="0" smtClean="0"/>
              <a:t>For a toddler – walking upright</a:t>
            </a:r>
          </a:p>
          <a:p>
            <a:pPr lvl="1"/>
            <a:r>
              <a:rPr lang="en-US" b="1" dirty="0" smtClean="0"/>
              <a:t>A child – riding a bike (w/o training wheels)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Do not be </a:t>
            </a:r>
            <a:r>
              <a:rPr lang="en-US" b="1" dirty="0" smtClean="0"/>
              <a:t>afraid (v. 9)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b="1" dirty="0" smtClean="0"/>
              <a:t>If anyone had reason to be afraid, it was them</a:t>
            </a:r>
          </a:p>
          <a:p>
            <a:r>
              <a:rPr lang="en-US" b="1" dirty="0" smtClean="0"/>
              <a:t>Yet, God was with them, like…</a:t>
            </a:r>
          </a:p>
          <a:p>
            <a:pPr lvl="1"/>
            <a:r>
              <a:rPr lang="en-US" b="1" dirty="0" smtClean="0"/>
              <a:t>1 Samuel 17:45-47 - David</a:t>
            </a:r>
          </a:p>
          <a:p>
            <a:pPr lvl="1"/>
            <a:r>
              <a:rPr lang="en-US" b="1" dirty="0" smtClean="0"/>
              <a:t>1 John 4:4 – Christians</a:t>
            </a:r>
            <a:endParaRPr lang="en-US" b="1" dirty="0" smtClean="0"/>
          </a:p>
          <a:p>
            <a:r>
              <a:rPr lang="en-US" b="1" dirty="0" smtClean="0"/>
              <a:t>2 Timothy 1:7 – “…a spirit of timidity (fear, cowardice)…”</a:t>
            </a:r>
          </a:p>
          <a:p>
            <a:r>
              <a:rPr lang="en-US" b="1" dirty="0" smtClean="0"/>
              <a:t>Romans 8:15 – “a spirit of slavery…”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Do not be </a:t>
            </a:r>
            <a:r>
              <a:rPr lang="en-US" b="1" dirty="0" smtClean="0"/>
              <a:t>afraid (v. 9)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b="1" dirty="0" smtClean="0"/>
              <a:t>If anyone had reason to be afraid, it was them</a:t>
            </a:r>
          </a:p>
          <a:p>
            <a:r>
              <a:rPr lang="en-US" b="1" dirty="0" smtClean="0"/>
              <a:t>Yet, God was with them, like…</a:t>
            </a:r>
          </a:p>
          <a:p>
            <a:pPr lvl="1"/>
            <a:r>
              <a:rPr lang="en-US" b="1" dirty="0" smtClean="0"/>
              <a:t>1 Samuel 17:45-47 - David</a:t>
            </a:r>
          </a:p>
          <a:p>
            <a:pPr lvl="1"/>
            <a:r>
              <a:rPr lang="en-US" b="1" dirty="0" smtClean="0"/>
              <a:t>1 John 4:4 – Christians</a:t>
            </a:r>
            <a:endParaRPr lang="en-US" b="1" dirty="0" smtClean="0"/>
          </a:p>
          <a:p>
            <a:r>
              <a:rPr lang="en-US" b="1" dirty="0" smtClean="0"/>
              <a:t>2 Timothy 1:7 – “…a spirit of timidity (fear, cowardice)…”</a:t>
            </a:r>
          </a:p>
          <a:p>
            <a:r>
              <a:rPr lang="en-US" b="1" dirty="0" smtClean="0"/>
              <a:t>Romans 8:15 – “a spirit of slavery…”</a:t>
            </a:r>
          </a:p>
          <a:p>
            <a:r>
              <a:rPr lang="en-US" b="1" dirty="0" smtClean="0"/>
              <a:t>Who/what are you afraid of?</a:t>
            </a:r>
            <a:endParaRPr lang="en-US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7. …nor, be dismayed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Every instance I found in the Scriptures had fear coming before dismay.</a:t>
            </a:r>
          </a:p>
          <a:p>
            <a:r>
              <a:rPr lang="en-US" b="1" dirty="0" smtClean="0"/>
              <a:t>Def: lose enthusiasm/courage, disillusioned</a:t>
            </a:r>
          </a:p>
          <a:p>
            <a:r>
              <a:rPr lang="en-US" b="1" dirty="0" smtClean="0"/>
              <a:t>Fear will cause you to take your eyes off the goal (</a:t>
            </a:r>
            <a:r>
              <a:rPr lang="en-US" b="1" dirty="0" err="1" smtClean="0"/>
              <a:t>dis</a:t>
            </a:r>
            <a:r>
              <a:rPr lang="en-US" b="1" dirty="0" smtClean="0"/>
              <a:t>-illusion)</a:t>
            </a:r>
          </a:p>
          <a:p>
            <a:r>
              <a:rPr lang="en-US" b="1" dirty="0" smtClean="0"/>
              <a:t>We will have good and bad times</a:t>
            </a:r>
          </a:p>
          <a:p>
            <a:pPr lvl="1"/>
            <a:r>
              <a:rPr lang="en-US" b="1" dirty="0" smtClean="0"/>
              <a:t>God will use them all</a:t>
            </a:r>
          </a:p>
          <a:p>
            <a:pPr lvl="1"/>
            <a:r>
              <a:rPr lang="en-US" b="1" dirty="0" smtClean="0"/>
              <a:t>We have a tendency to look at the small picture</a:t>
            </a:r>
            <a:endParaRPr lang="en-US" b="1" dirty="0" smtClean="0"/>
          </a:p>
          <a:p>
            <a:r>
              <a:rPr lang="en-US" b="1" dirty="0" smtClean="0"/>
              <a:t>Ai was right behind Jericho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We should be interested in spiritual success in our lives</a:t>
            </a:r>
          </a:p>
          <a:p>
            <a:pPr lvl="1"/>
            <a:r>
              <a:rPr lang="en-US" b="1" dirty="0" smtClean="0"/>
              <a:t>1 Peter 1:4 – “…to obtain…reserved in Heaven…”</a:t>
            </a:r>
          </a:p>
          <a:p>
            <a:pPr lvl="1"/>
            <a:r>
              <a:rPr lang="en-US" b="1" dirty="0" smtClean="0"/>
              <a:t>Matthew 16:26 – “For what does it profit…?”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We should be interested in spiritual success in our lives</a:t>
            </a:r>
          </a:p>
          <a:p>
            <a:pPr lvl="1"/>
            <a:r>
              <a:rPr lang="en-US" b="1" dirty="0" smtClean="0"/>
              <a:t>1 Peter 1:4 – “…to obtain…reserved in Heaven…”</a:t>
            </a:r>
          </a:p>
          <a:p>
            <a:pPr lvl="1"/>
            <a:r>
              <a:rPr lang="en-US" b="1" dirty="0" smtClean="0"/>
              <a:t>Matthew 16:26 – “For what does it profit…?”</a:t>
            </a:r>
          </a:p>
          <a:p>
            <a:pPr lvl="1"/>
            <a:r>
              <a:rPr lang="en-US" b="1" dirty="0" smtClean="0"/>
              <a:t>Colossians 3:2 – “Set your mind…”</a:t>
            </a:r>
          </a:p>
          <a:p>
            <a:pPr lvl="1"/>
            <a:r>
              <a:rPr lang="en-US" b="1" dirty="0" smtClean="0"/>
              <a:t>Matthew 6:19-21 – “…for where your treasure is…”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We should be interested in spiritual success in our lives</a:t>
            </a:r>
          </a:p>
          <a:p>
            <a:pPr lvl="1"/>
            <a:r>
              <a:rPr lang="en-US" b="1" dirty="0" smtClean="0"/>
              <a:t>1 Peter 1:4 – “…to obtain…reserved in Heaven…”</a:t>
            </a:r>
          </a:p>
          <a:p>
            <a:pPr lvl="1"/>
            <a:r>
              <a:rPr lang="en-US" b="1" dirty="0" smtClean="0"/>
              <a:t>Matthew 16:26 – “For what does it profit…?”</a:t>
            </a:r>
          </a:p>
          <a:p>
            <a:pPr lvl="1"/>
            <a:r>
              <a:rPr lang="en-US" b="1" dirty="0" smtClean="0"/>
              <a:t>Colossians 3:2 – “Set your mind…”</a:t>
            </a:r>
          </a:p>
          <a:p>
            <a:pPr lvl="1"/>
            <a:r>
              <a:rPr lang="en-US" b="1" dirty="0" smtClean="0"/>
              <a:t>Matthew 6:19-21 – “…for where your treasure is…”</a:t>
            </a:r>
          </a:p>
          <a:p>
            <a:r>
              <a:rPr lang="en-US" b="1" dirty="0" smtClean="0"/>
              <a:t>Jesus said “…learn from Me” (Matthew 11:29)</a:t>
            </a:r>
            <a:endParaRPr lang="en-US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Most everyone is interested in success</a:t>
            </a:r>
          </a:p>
          <a:p>
            <a:pPr lvl="1"/>
            <a:r>
              <a:rPr lang="en-US" b="1" dirty="0" smtClean="0"/>
              <a:t>Many books, seminars, classes. Info on it</a:t>
            </a:r>
          </a:p>
          <a:p>
            <a:pPr lvl="1"/>
            <a:r>
              <a:rPr lang="en-US" b="1" dirty="0" smtClean="0"/>
              <a:t>Always a popular topic, a “good draw”</a:t>
            </a:r>
          </a:p>
          <a:p>
            <a:r>
              <a:rPr lang="en-US" b="1" dirty="0" smtClean="0"/>
              <a:t>Different definitions of success</a:t>
            </a:r>
          </a:p>
          <a:p>
            <a:pPr lvl="1"/>
            <a:r>
              <a:rPr lang="en-US" b="1" dirty="0" smtClean="0"/>
              <a:t>For a toddler – walking upright</a:t>
            </a:r>
          </a:p>
          <a:p>
            <a:pPr lvl="1"/>
            <a:r>
              <a:rPr lang="en-US" b="1" dirty="0" smtClean="0"/>
              <a:t>A child – riding a bike (w/o training wheels)</a:t>
            </a:r>
          </a:p>
          <a:p>
            <a:pPr lvl="1"/>
            <a:r>
              <a:rPr lang="en-US" b="1" dirty="0" smtClean="0"/>
              <a:t>A teen – reaching the 25</a:t>
            </a:r>
            <a:r>
              <a:rPr lang="en-US" b="1" baseline="30000" dirty="0" smtClean="0"/>
              <a:t>th</a:t>
            </a:r>
            <a:r>
              <a:rPr lang="en-US" b="1" dirty="0" smtClean="0"/>
              <a:t> level of a video game</a:t>
            </a:r>
          </a:p>
          <a:p>
            <a:pPr lvl="1"/>
            <a:r>
              <a:rPr lang="en-US" b="1" dirty="0" smtClean="0"/>
              <a:t>An adult – money (income, investments savings), raising children, a measure of fame,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Most everyone is interested in success</a:t>
            </a:r>
          </a:p>
          <a:p>
            <a:pPr lvl="1"/>
            <a:r>
              <a:rPr lang="en-US" b="1" dirty="0" smtClean="0"/>
              <a:t>Many books, seminars, classes. Info on it</a:t>
            </a:r>
          </a:p>
          <a:p>
            <a:pPr lvl="1"/>
            <a:r>
              <a:rPr lang="en-US" b="1" dirty="0" smtClean="0"/>
              <a:t>Always a popular topic, a “good draw”</a:t>
            </a:r>
          </a:p>
          <a:p>
            <a:r>
              <a:rPr lang="en-US" b="1" dirty="0" smtClean="0"/>
              <a:t>Different definitions of success</a:t>
            </a:r>
          </a:p>
          <a:p>
            <a:pPr lvl="1"/>
            <a:r>
              <a:rPr lang="en-US" b="1" dirty="0" smtClean="0"/>
              <a:t>For a toddler – walking upright</a:t>
            </a:r>
          </a:p>
          <a:p>
            <a:pPr lvl="1"/>
            <a:r>
              <a:rPr lang="en-US" b="1" dirty="0" smtClean="0"/>
              <a:t>A child – riding a bike (w/o training wheels)</a:t>
            </a:r>
          </a:p>
          <a:p>
            <a:pPr lvl="1"/>
            <a:r>
              <a:rPr lang="en-US" b="1" dirty="0" smtClean="0"/>
              <a:t>A teen – reaching the 25</a:t>
            </a:r>
            <a:r>
              <a:rPr lang="en-US" b="1" baseline="30000" dirty="0" smtClean="0"/>
              <a:t>th</a:t>
            </a:r>
            <a:r>
              <a:rPr lang="en-US" b="1" dirty="0" smtClean="0"/>
              <a:t> level of a video game</a:t>
            </a:r>
          </a:p>
          <a:p>
            <a:pPr lvl="1"/>
            <a:r>
              <a:rPr lang="en-US" b="1" dirty="0" smtClean="0"/>
              <a:t>An adult – money (income, investments savings), raising children, a measure of fame, etc.</a:t>
            </a:r>
          </a:p>
          <a:p>
            <a:pPr lvl="1"/>
            <a:r>
              <a:rPr lang="en-US" b="1" dirty="0" smtClean="0"/>
              <a:t>If that’s all, we’re setting our sights too low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Sermon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Joshua (Joshua 1:1-5)</a:t>
            </a:r>
          </a:p>
          <a:p>
            <a:pPr lvl="1"/>
            <a:r>
              <a:rPr lang="en-US" b="1" dirty="0" smtClean="0"/>
              <a:t>Moses was dead</a:t>
            </a:r>
          </a:p>
          <a:p>
            <a:pPr lvl="1"/>
            <a:r>
              <a:rPr lang="en-US" b="1" dirty="0" smtClean="0"/>
              <a:t>God called Joshua in be the new leader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Sermon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Joshua (Joshua 1:1-5)</a:t>
            </a:r>
          </a:p>
          <a:p>
            <a:pPr lvl="1"/>
            <a:r>
              <a:rPr lang="en-US" b="1" dirty="0" smtClean="0"/>
              <a:t>Moses was dead</a:t>
            </a:r>
          </a:p>
          <a:p>
            <a:pPr lvl="1"/>
            <a:r>
              <a:rPr lang="en-US" b="1" dirty="0" smtClean="0"/>
              <a:t>God called Joshua in be the new leader</a:t>
            </a:r>
          </a:p>
          <a:p>
            <a:r>
              <a:rPr lang="en-US" b="1" dirty="0" smtClean="0"/>
              <a:t>God’s rules (Joshua 1:6-10)</a:t>
            </a:r>
          </a:p>
          <a:p>
            <a:pPr lvl="1"/>
            <a:r>
              <a:rPr lang="en-US" b="1" dirty="0" smtClean="0"/>
              <a:t>Given to Joshua</a:t>
            </a:r>
          </a:p>
          <a:p>
            <a:pPr lvl="1"/>
            <a:r>
              <a:rPr lang="en-US" b="1" dirty="0" smtClean="0"/>
              <a:t>Written down for our instruction (Rom. 15:4, etc.)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Sermon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Joshua (Joshua 1:1-5)</a:t>
            </a:r>
          </a:p>
          <a:p>
            <a:pPr lvl="1"/>
            <a:r>
              <a:rPr lang="en-US" b="1" dirty="0" smtClean="0"/>
              <a:t>Moses was dead</a:t>
            </a:r>
          </a:p>
          <a:p>
            <a:pPr lvl="1"/>
            <a:r>
              <a:rPr lang="en-US" b="1" dirty="0" smtClean="0"/>
              <a:t>God called Joshua in be the new leader</a:t>
            </a:r>
          </a:p>
          <a:p>
            <a:r>
              <a:rPr lang="en-US" b="1" dirty="0" smtClean="0"/>
              <a:t>God’s rules (Joshua 1:6-10)</a:t>
            </a:r>
          </a:p>
          <a:p>
            <a:pPr lvl="1"/>
            <a:r>
              <a:rPr lang="en-US" b="1" dirty="0" smtClean="0"/>
              <a:t>Given to Joshua</a:t>
            </a:r>
          </a:p>
          <a:p>
            <a:pPr lvl="1"/>
            <a:r>
              <a:rPr lang="en-US" b="1" dirty="0" smtClean="0"/>
              <a:t>Written down for our instruction (Rom. 15:4, etc.)</a:t>
            </a:r>
          </a:p>
          <a:p>
            <a:r>
              <a:rPr lang="en-US" b="1" dirty="0" smtClean="0"/>
              <a:t>Let’s briefly examine these today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Strong (v. 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Usually equated with physical strength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1805</Words>
  <Application>Microsoft Office PowerPoint</Application>
  <PresentationFormat>On-screen Show (4:3)</PresentationFormat>
  <Paragraphs>221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7 Rules for </vt:lpstr>
      <vt:lpstr>INTRODUCTION</vt:lpstr>
      <vt:lpstr>INTRODUCTION</vt:lpstr>
      <vt:lpstr>INTRODUCTION</vt:lpstr>
      <vt:lpstr>INTRODUCTION</vt:lpstr>
      <vt:lpstr>Today’s Sermon</vt:lpstr>
      <vt:lpstr>Today’s Sermon</vt:lpstr>
      <vt:lpstr>Today’s Sermon</vt:lpstr>
      <vt:lpstr>1. Be Strong (v. 6)</vt:lpstr>
      <vt:lpstr>1. Be Strong (v. 6)</vt:lpstr>
      <vt:lpstr>1. Be Strong (v. 6)</vt:lpstr>
      <vt:lpstr>1. Be Strong (v. 6)</vt:lpstr>
      <vt:lpstr>1. Be Strong (v. 6)</vt:lpstr>
      <vt:lpstr>2. Be Very Courageous (v. 7)</vt:lpstr>
      <vt:lpstr>2. Be Very Courageous (v. 7)</vt:lpstr>
      <vt:lpstr>2. Be Very Courageous (v. 7)</vt:lpstr>
      <vt:lpstr>2. Be Very Courageous (v. 7)</vt:lpstr>
      <vt:lpstr>This AM – part 1</vt:lpstr>
      <vt:lpstr>4. Do not turn… (v. 7)</vt:lpstr>
      <vt:lpstr>4. Do not turn… (v. 7)</vt:lpstr>
      <vt:lpstr>4. Do not turn… (v. 7)</vt:lpstr>
      <vt:lpstr>4. Do not turn… (v. 7)</vt:lpstr>
      <vt:lpstr>4. Do not turn… (v. 7)</vt:lpstr>
      <vt:lpstr>5. Meditate on it… (v. 8)</vt:lpstr>
      <vt:lpstr>5. Meditate on it… (v. 8)</vt:lpstr>
      <vt:lpstr>5. Meditate on it… (v. 8)</vt:lpstr>
      <vt:lpstr>6. Do not be afraid (v. 9)</vt:lpstr>
      <vt:lpstr>6. Do not be afraid (v. 9)</vt:lpstr>
      <vt:lpstr>6. Do not be afraid (v. 9)</vt:lpstr>
      <vt:lpstr>6. Do not be afraid (v. 9)</vt:lpstr>
      <vt:lpstr>6. Do not be afraid (v. 9)</vt:lpstr>
      <vt:lpstr>7. …nor, be dismayed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37</cp:revision>
  <dcterms:created xsi:type="dcterms:W3CDTF">2015-05-30T17:53:26Z</dcterms:created>
  <dcterms:modified xsi:type="dcterms:W3CDTF">2015-08-02T21:44:47Z</dcterms:modified>
</cp:coreProperties>
</file>