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2" r:id="rId6"/>
    <p:sldId id="261" r:id="rId7"/>
    <p:sldId id="268" r:id="rId8"/>
    <p:sldId id="267" r:id="rId9"/>
    <p:sldId id="259" r:id="rId10"/>
    <p:sldId id="278" r:id="rId11"/>
    <p:sldId id="277" r:id="rId12"/>
    <p:sldId id="276" r:id="rId13"/>
    <p:sldId id="275" r:id="rId14"/>
    <p:sldId id="274" r:id="rId15"/>
    <p:sldId id="281" r:id="rId16"/>
    <p:sldId id="280" r:id="rId17"/>
    <p:sldId id="279" r:id="rId18"/>
    <p:sldId id="273" r:id="rId19"/>
    <p:sldId id="284" r:id="rId20"/>
    <p:sldId id="283" r:id="rId21"/>
    <p:sldId id="282" r:id="rId22"/>
    <p:sldId id="285" r:id="rId23"/>
    <p:sldId id="286" r:id="rId24"/>
    <p:sldId id="258" r:id="rId25"/>
    <p:sldId id="266" r:id="rId26"/>
    <p:sldId id="265" r:id="rId27"/>
    <p:sldId id="26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8/2/2015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IRITUAL-SUCCESS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7526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 Rules for 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1200"/>
            <a:ext cx="4495800" cy="10668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Joshua 1:1-9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5257800"/>
            <a:ext cx="1752600" cy="68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Be Strong (v. 6)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Usually equated with physical strength</a:t>
            </a:r>
          </a:p>
          <a:p>
            <a:r>
              <a:rPr lang="en-US" b="1" dirty="0" smtClean="0"/>
              <a:t>But more appropriately, spiritual strength</a:t>
            </a:r>
          </a:p>
          <a:p>
            <a:pPr lvl="1"/>
            <a:r>
              <a:rPr lang="en-US" b="1" dirty="0" smtClean="0"/>
              <a:t>1 Corinthians 16:13 </a:t>
            </a:r>
          </a:p>
          <a:p>
            <a:pPr lvl="1"/>
            <a:r>
              <a:rPr lang="en-US" b="1" dirty="0" smtClean="0"/>
              <a:t>Ephesians 6:10, 11, 12…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Be Strong (v. 6)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Usually equated with physical strength</a:t>
            </a:r>
          </a:p>
          <a:p>
            <a:r>
              <a:rPr lang="en-US" b="1" dirty="0" smtClean="0"/>
              <a:t>But more appropriately, spiritual strength</a:t>
            </a:r>
          </a:p>
          <a:p>
            <a:pPr lvl="1"/>
            <a:r>
              <a:rPr lang="en-US" b="1" dirty="0" smtClean="0"/>
              <a:t>1 Corinthians 16:13 </a:t>
            </a:r>
          </a:p>
          <a:p>
            <a:pPr lvl="1"/>
            <a:r>
              <a:rPr lang="en-US" b="1" dirty="0" smtClean="0"/>
              <a:t>Ephesians 6:10, 11, 12…</a:t>
            </a:r>
          </a:p>
          <a:p>
            <a:pPr lvl="1"/>
            <a:r>
              <a:rPr lang="en-US" b="1" dirty="0" smtClean="0"/>
              <a:t>2 Timothy 2:1 – in the grace…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Be Strong (v. 6)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Usually equated with physical strength</a:t>
            </a:r>
          </a:p>
          <a:p>
            <a:r>
              <a:rPr lang="en-US" b="1" dirty="0" smtClean="0"/>
              <a:t>But more appropriately, spiritual strength</a:t>
            </a:r>
          </a:p>
          <a:p>
            <a:pPr lvl="1"/>
            <a:r>
              <a:rPr lang="en-US" b="1" dirty="0" smtClean="0"/>
              <a:t>1 Corinthians 16:13 </a:t>
            </a:r>
          </a:p>
          <a:p>
            <a:pPr lvl="1"/>
            <a:r>
              <a:rPr lang="en-US" b="1" dirty="0" smtClean="0"/>
              <a:t>Ephesians 6:10, 11, 12…</a:t>
            </a:r>
          </a:p>
          <a:p>
            <a:pPr lvl="1"/>
            <a:r>
              <a:rPr lang="en-US" b="1" dirty="0" smtClean="0"/>
              <a:t>2 Timothy 2:1 – in the grace…</a:t>
            </a:r>
          </a:p>
          <a:p>
            <a:pPr lvl="1"/>
            <a:r>
              <a:rPr lang="en-US" b="1" dirty="0" smtClean="0"/>
              <a:t>Gal. 6:9 – the body WILL get tired; not the spirit</a:t>
            </a:r>
          </a:p>
          <a:p>
            <a:pPr lvl="1"/>
            <a:r>
              <a:rPr lang="en-US" b="1" dirty="0" smtClean="0"/>
              <a:t>Ex: great women of faith not </a:t>
            </a:r>
            <a:r>
              <a:rPr lang="en-US" b="1" dirty="0" smtClean="0"/>
              <a:t>nec</a:t>
            </a:r>
            <a:r>
              <a:rPr lang="en-US" b="1" dirty="0" smtClean="0"/>
              <a:t>. phys. strong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Be Strong (v. 6)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Usually equated with physical strength</a:t>
            </a:r>
          </a:p>
          <a:p>
            <a:r>
              <a:rPr lang="en-US" b="1" dirty="0" smtClean="0"/>
              <a:t>But more appropriately, spiritual strength</a:t>
            </a:r>
          </a:p>
          <a:p>
            <a:pPr lvl="1"/>
            <a:r>
              <a:rPr lang="en-US" b="1" dirty="0" smtClean="0"/>
              <a:t>1 Corinthians 16:13 </a:t>
            </a:r>
          </a:p>
          <a:p>
            <a:pPr lvl="1"/>
            <a:r>
              <a:rPr lang="en-US" b="1" dirty="0" smtClean="0"/>
              <a:t>Ephesians 6:10, 11, 12…</a:t>
            </a:r>
          </a:p>
          <a:p>
            <a:pPr lvl="1"/>
            <a:r>
              <a:rPr lang="en-US" b="1" dirty="0" smtClean="0"/>
              <a:t>2 Timothy 2:1 – in the grace…</a:t>
            </a:r>
          </a:p>
          <a:p>
            <a:pPr lvl="1"/>
            <a:r>
              <a:rPr lang="en-US" b="1" dirty="0" smtClean="0"/>
              <a:t>Gal. 6:9 – the body WILL get tired; not the spirit</a:t>
            </a:r>
          </a:p>
          <a:p>
            <a:pPr lvl="1"/>
            <a:r>
              <a:rPr lang="en-US" b="1" dirty="0" smtClean="0"/>
              <a:t>Ex: great women of faith not </a:t>
            </a:r>
            <a:r>
              <a:rPr lang="en-US" b="1" dirty="0" smtClean="0"/>
              <a:t>nec</a:t>
            </a:r>
            <a:r>
              <a:rPr lang="en-US" b="1" dirty="0" smtClean="0"/>
              <a:t>. phys. strong</a:t>
            </a:r>
          </a:p>
          <a:p>
            <a:r>
              <a:rPr lang="en-US" b="1" dirty="0" smtClean="0"/>
              <a:t>Are you strong </a:t>
            </a:r>
            <a:r>
              <a:rPr lang="en-US" b="1" u="sng" dirty="0" smtClean="0"/>
              <a:t>in the Lord</a:t>
            </a:r>
            <a:r>
              <a:rPr lang="en-US" b="1" dirty="0" smtClean="0"/>
              <a:t>?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Be </a:t>
            </a:r>
            <a:r>
              <a:rPr lang="en-US" b="1" u="sng" dirty="0" smtClean="0"/>
              <a:t>Very</a:t>
            </a:r>
            <a:r>
              <a:rPr lang="en-US" b="1" dirty="0" smtClean="0"/>
              <a:t> Courageous (v. 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/>
          <a:lstStyle/>
          <a:p>
            <a:r>
              <a:rPr lang="en-US" b="1" dirty="0" smtClean="0"/>
              <a:t>From: “heart”, innermost being”-”have heart”</a:t>
            </a:r>
          </a:p>
          <a:p>
            <a:r>
              <a:rPr lang="en-US" b="1" dirty="0" smtClean="0"/>
              <a:t>Compare v 6 and v 7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Be </a:t>
            </a:r>
            <a:r>
              <a:rPr lang="en-US" b="1" u="sng" dirty="0" smtClean="0"/>
              <a:t>Very</a:t>
            </a:r>
            <a:r>
              <a:rPr lang="en-US" b="1" dirty="0" smtClean="0"/>
              <a:t> Courageous (v. 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/>
          <a:lstStyle/>
          <a:p>
            <a:r>
              <a:rPr lang="en-US" b="1" dirty="0" smtClean="0"/>
              <a:t>From: “heart”, innermost being”-”have heart”</a:t>
            </a:r>
          </a:p>
          <a:p>
            <a:r>
              <a:rPr lang="en-US" b="1" dirty="0" smtClean="0"/>
              <a:t>Compare v 6 and v 7</a:t>
            </a:r>
          </a:p>
          <a:p>
            <a:r>
              <a:rPr lang="en-US" b="1" dirty="0" smtClean="0"/>
              <a:t>The choice/willingness to </a:t>
            </a:r>
            <a:r>
              <a:rPr lang="en-US" b="1" u="sng" dirty="0" smtClean="0"/>
              <a:t>confront</a:t>
            </a:r>
            <a:r>
              <a:rPr lang="en-US" b="1" dirty="0" smtClean="0"/>
              <a:t> and </a:t>
            </a:r>
            <a:r>
              <a:rPr lang="en-US" b="1" u="sng" dirty="0" smtClean="0"/>
              <a:t>overcome</a:t>
            </a:r>
            <a:r>
              <a:rPr lang="en-US" b="1" dirty="0" smtClean="0"/>
              <a:t> fear, pain, obstacles, danger, etc.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Be </a:t>
            </a:r>
            <a:r>
              <a:rPr lang="en-US" b="1" u="sng" dirty="0" smtClean="0"/>
              <a:t>Very</a:t>
            </a:r>
            <a:r>
              <a:rPr lang="en-US" b="1" dirty="0" smtClean="0"/>
              <a:t> Courageous (v. 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/>
          <a:lstStyle/>
          <a:p>
            <a:r>
              <a:rPr lang="en-US" b="1" dirty="0" smtClean="0"/>
              <a:t>From: “heart”, innermost being”-”have heart”</a:t>
            </a:r>
          </a:p>
          <a:p>
            <a:r>
              <a:rPr lang="en-US" b="1" dirty="0" smtClean="0"/>
              <a:t>Compare v 6 and v 7</a:t>
            </a:r>
          </a:p>
          <a:p>
            <a:r>
              <a:rPr lang="en-US" b="1" dirty="0" smtClean="0"/>
              <a:t>The choice/willingness to </a:t>
            </a:r>
            <a:r>
              <a:rPr lang="en-US" b="1" u="sng" dirty="0" smtClean="0"/>
              <a:t>confront</a:t>
            </a:r>
            <a:r>
              <a:rPr lang="en-US" b="1" dirty="0" smtClean="0"/>
              <a:t> and </a:t>
            </a:r>
            <a:r>
              <a:rPr lang="en-US" b="1" u="sng" dirty="0" smtClean="0"/>
              <a:t>overcome</a:t>
            </a:r>
            <a:r>
              <a:rPr lang="en-US" b="1" dirty="0" smtClean="0"/>
              <a:t> fear, pain, obstacles, danger, etc.</a:t>
            </a:r>
          </a:p>
          <a:p>
            <a:r>
              <a:rPr lang="en-US" b="1" dirty="0" smtClean="0"/>
              <a:t>Matthew 16:24</a:t>
            </a:r>
          </a:p>
          <a:p>
            <a:pPr lvl="1"/>
            <a:r>
              <a:rPr lang="en-US" b="1" u="sng" dirty="0" smtClean="0"/>
              <a:t>Must</a:t>
            </a:r>
            <a:r>
              <a:rPr lang="en-US" b="1" dirty="0" smtClean="0"/>
              <a:t> deny self, pick up cross, follow…</a:t>
            </a:r>
          </a:p>
          <a:p>
            <a:pPr lvl="1"/>
            <a:r>
              <a:rPr lang="en-US" b="1" dirty="0" smtClean="0"/>
              <a:t>Compare Luke 14:27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Be </a:t>
            </a:r>
            <a:r>
              <a:rPr lang="en-US" b="1" u="sng" dirty="0" smtClean="0"/>
              <a:t>Very</a:t>
            </a:r>
            <a:r>
              <a:rPr lang="en-US" b="1" dirty="0" smtClean="0"/>
              <a:t> Courageous (v. 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/>
          <a:lstStyle/>
          <a:p>
            <a:r>
              <a:rPr lang="en-US" b="1" dirty="0" smtClean="0"/>
              <a:t>From: “heart”, innermost being”-”have heart”</a:t>
            </a:r>
          </a:p>
          <a:p>
            <a:r>
              <a:rPr lang="en-US" b="1" dirty="0" smtClean="0"/>
              <a:t>Compare v 6 and v 7</a:t>
            </a:r>
          </a:p>
          <a:p>
            <a:r>
              <a:rPr lang="en-US" b="1" dirty="0" smtClean="0"/>
              <a:t>The choice/willingness to </a:t>
            </a:r>
            <a:r>
              <a:rPr lang="en-US" b="1" u="sng" dirty="0" smtClean="0"/>
              <a:t>confront</a:t>
            </a:r>
            <a:r>
              <a:rPr lang="en-US" b="1" dirty="0" smtClean="0"/>
              <a:t> and </a:t>
            </a:r>
            <a:r>
              <a:rPr lang="en-US" b="1" u="sng" dirty="0" smtClean="0"/>
              <a:t>overcome</a:t>
            </a:r>
            <a:r>
              <a:rPr lang="en-US" b="1" dirty="0" smtClean="0"/>
              <a:t> fear, pain, obstacles, danger, etc.</a:t>
            </a:r>
          </a:p>
          <a:p>
            <a:r>
              <a:rPr lang="en-US" b="1" dirty="0" smtClean="0"/>
              <a:t>Matthew 16:24</a:t>
            </a:r>
          </a:p>
          <a:p>
            <a:pPr lvl="1"/>
            <a:r>
              <a:rPr lang="en-US" b="1" u="sng" dirty="0" smtClean="0"/>
              <a:t>Must</a:t>
            </a:r>
            <a:r>
              <a:rPr lang="en-US" b="1" dirty="0" smtClean="0"/>
              <a:t> deny self, pick up cross, follow…</a:t>
            </a:r>
          </a:p>
          <a:p>
            <a:pPr lvl="1"/>
            <a:r>
              <a:rPr lang="en-US" b="1" dirty="0" smtClean="0"/>
              <a:t>Compare Luke 14:27</a:t>
            </a:r>
          </a:p>
          <a:p>
            <a:r>
              <a:rPr lang="en-US" b="1" dirty="0" smtClean="0"/>
              <a:t>Acts 28:15 – Paul thanked God, </a:t>
            </a:r>
            <a:r>
              <a:rPr lang="en-US" b="1" u="sng" dirty="0" smtClean="0"/>
              <a:t>took courage</a:t>
            </a:r>
          </a:p>
          <a:p>
            <a:pPr lvl="1"/>
            <a:r>
              <a:rPr lang="en-US" b="1" dirty="0" smtClean="0"/>
              <a:t>Brethren can be </a:t>
            </a:r>
            <a:r>
              <a:rPr lang="en-US" b="1" dirty="0" smtClean="0"/>
              <a:t>encouraging/discouraging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Be careful to do… (v. 7, 8)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Deut 5:32 (they had already agreed-Ex 19:8)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Be careful to do… (v. 7, 8)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Deut 5:32 (they had already agreed-Ex 19:8)</a:t>
            </a:r>
          </a:p>
          <a:p>
            <a:r>
              <a:rPr lang="en-US" b="1" dirty="0" smtClean="0"/>
              <a:t>Be careful</a:t>
            </a:r>
          </a:p>
          <a:p>
            <a:pPr lvl="1"/>
            <a:r>
              <a:rPr lang="en-US" b="1" dirty="0" smtClean="0"/>
              <a:t>When God gives a warning…</a:t>
            </a:r>
          </a:p>
          <a:p>
            <a:pPr lvl="1"/>
            <a:r>
              <a:rPr lang="en-US" b="1" dirty="0" smtClean="0"/>
              <a:t>Ephesians 5:15-17; 1 John 4:1, etc.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Most everyone is interested in success</a:t>
            </a:r>
          </a:p>
          <a:p>
            <a:pPr lvl="1"/>
            <a:r>
              <a:rPr lang="en-US" b="1" dirty="0" smtClean="0"/>
              <a:t>Many books, seminars, classes. Info on it</a:t>
            </a:r>
          </a:p>
          <a:p>
            <a:pPr lvl="1"/>
            <a:r>
              <a:rPr lang="en-US" b="1" dirty="0" smtClean="0"/>
              <a:t>Always a popular topic, a “good draw”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Be careful to do… (v. 7, 8)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Deut 5:32 (they had already agreed-Ex 19:8)</a:t>
            </a:r>
          </a:p>
          <a:p>
            <a:r>
              <a:rPr lang="en-US" b="1" dirty="0" smtClean="0"/>
              <a:t>Be careful</a:t>
            </a:r>
          </a:p>
          <a:p>
            <a:pPr lvl="1"/>
            <a:r>
              <a:rPr lang="en-US" b="1" dirty="0" smtClean="0"/>
              <a:t>When God gives a warning…</a:t>
            </a:r>
          </a:p>
          <a:p>
            <a:pPr lvl="1"/>
            <a:r>
              <a:rPr lang="en-US" b="1" dirty="0" smtClean="0"/>
              <a:t>Ephesians 5:15-17; 1 John 4:1, etc.</a:t>
            </a:r>
          </a:p>
          <a:p>
            <a:r>
              <a:rPr lang="en-US" b="1" dirty="0" smtClean="0"/>
              <a:t>To do</a:t>
            </a:r>
          </a:p>
          <a:p>
            <a:pPr lvl="1"/>
            <a:r>
              <a:rPr lang="en-US" b="1" dirty="0" smtClean="0"/>
              <a:t>Action is the outward sign of faith (Jas. 2:14-26)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Be careful to do… (v. 7, 8)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Deut 5:32 (they had already agreed-Ex 19:8)</a:t>
            </a:r>
          </a:p>
          <a:p>
            <a:r>
              <a:rPr lang="en-US" b="1" dirty="0" smtClean="0"/>
              <a:t>Be careful</a:t>
            </a:r>
          </a:p>
          <a:p>
            <a:pPr lvl="1"/>
            <a:r>
              <a:rPr lang="en-US" b="1" dirty="0" smtClean="0"/>
              <a:t>When God gives a warning…</a:t>
            </a:r>
          </a:p>
          <a:p>
            <a:pPr lvl="1"/>
            <a:r>
              <a:rPr lang="en-US" b="1" dirty="0" smtClean="0"/>
              <a:t>Ephesians 5:15-17; 1 John 4:1, etc.</a:t>
            </a:r>
          </a:p>
          <a:p>
            <a:r>
              <a:rPr lang="en-US" b="1" dirty="0" smtClean="0"/>
              <a:t>To do</a:t>
            </a:r>
          </a:p>
          <a:p>
            <a:pPr lvl="1"/>
            <a:r>
              <a:rPr lang="en-US" b="1" dirty="0" smtClean="0"/>
              <a:t>Action is the outward sign of faith (Jas. 2:14-26)</a:t>
            </a:r>
          </a:p>
          <a:p>
            <a:r>
              <a:rPr lang="en-US" b="1" dirty="0" smtClean="0"/>
              <a:t>All…commanded</a:t>
            </a:r>
          </a:p>
          <a:p>
            <a:pPr lvl="1"/>
            <a:r>
              <a:rPr lang="en-US" b="1" dirty="0" smtClean="0"/>
              <a:t>2 John 9 – “All” also prohibits going beyond</a:t>
            </a:r>
          </a:p>
          <a:p>
            <a:pPr lvl="1"/>
            <a:r>
              <a:rPr lang="en-US" b="1" dirty="0" smtClean="0"/>
              <a:t>Luke 17:10 – no reason to boast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Tonight – part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 was preparing Joshua</a:t>
            </a:r>
          </a:p>
          <a:p>
            <a:pPr lvl="1"/>
            <a:r>
              <a:rPr lang="en-US" b="1" dirty="0" smtClean="0"/>
              <a:t>For the battle against Jericho</a:t>
            </a:r>
          </a:p>
          <a:p>
            <a:pPr lvl="1"/>
            <a:r>
              <a:rPr lang="en-US" b="1" dirty="0" smtClean="0"/>
              <a:t>For the spiritual battles ahead</a:t>
            </a:r>
          </a:p>
          <a:p>
            <a:pPr lvl="1"/>
            <a:r>
              <a:rPr lang="en-US" b="1" dirty="0" smtClean="0"/>
              <a:t>For the rest of his life</a:t>
            </a:r>
          </a:p>
          <a:p>
            <a:pPr lvl="1"/>
            <a:r>
              <a:rPr lang="en-US" b="1" dirty="0" smtClean="0"/>
              <a:t>As an example for us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Tonight – part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 was preparing Joshua</a:t>
            </a:r>
          </a:p>
          <a:p>
            <a:pPr lvl="1"/>
            <a:r>
              <a:rPr lang="en-US" b="1" dirty="0" smtClean="0"/>
              <a:t>For the battle against Jericho</a:t>
            </a:r>
          </a:p>
          <a:p>
            <a:pPr lvl="1"/>
            <a:r>
              <a:rPr lang="en-US" b="1" dirty="0" smtClean="0"/>
              <a:t>For the spiritual battles ahead</a:t>
            </a:r>
          </a:p>
          <a:p>
            <a:pPr lvl="1"/>
            <a:r>
              <a:rPr lang="en-US" b="1" dirty="0" smtClean="0"/>
              <a:t>For the rest of his life</a:t>
            </a:r>
          </a:p>
          <a:p>
            <a:pPr lvl="1"/>
            <a:r>
              <a:rPr lang="en-US" b="1" dirty="0" smtClean="0"/>
              <a:t>As an example for us</a:t>
            </a:r>
          </a:p>
          <a:p>
            <a:r>
              <a:rPr lang="en-US" b="1" dirty="0" smtClean="0"/>
              <a:t>Tonight</a:t>
            </a:r>
          </a:p>
          <a:p>
            <a:pPr lvl="1"/>
            <a:r>
              <a:rPr lang="en-US" b="1" dirty="0" smtClean="0"/>
              <a:t>4. Do not turn</a:t>
            </a:r>
          </a:p>
          <a:p>
            <a:pPr lvl="1"/>
            <a:r>
              <a:rPr lang="en-US" b="1" dirty="0" smtClean="0"/>
              <a:t>5. Meditate</a:t>
            </a:r>
          </a:p>
          <a:p>
            <a:pPr lvl="1"/>
            <a:r>
              <a:rPr lang="en-US" b="1" dirty="0" smtClean="0"/>
              <a:t>6. Do not be afraid</a:t>
            </a:r>
          </a:p>
          <a:p>
            <a:pPr lvl="1"/>
            <a:r>
              <a:rPr lang="en-US" b="1" dirty="0" smtClean="0"/>
              <a:t>7. Nor dismayed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We should be interested in spiritual success in our lives</a:t>
            </a:r>
          </a:p>
          <a:p>
            <a:pPr lvl="1"/>
            <a:r>
              <a:rPr lang="en-US" b="1" dirty="0" smtClean="0"/>
              <a:t>1 Peter 1:4 – “…to obtain…reserved in Heaven…”</a:t>
            </a:r>
          </a:p>
          <a:p>
            <a:pPr lvl="1"/>
            <a:r>
              <a:rPr lang="en-US" b="1" dirty="0" smtClean="0"/>
              <a:t>Matthew 16:26 – “For what does it profit…?”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We should be interested in spiritual success in our lives</a:t>
            </a:r>
          </a:p>
          <a:p>
            <a:pPr lvl="1"/>
            <a:r>
              <a:rPr lang="en-US" b="1" dirty="0" smtClean="0"/>
              <a:t>1 Peter 1:4 – “…to obtain…reserved in Heaven…”</a:t>
            </a:r>
          </a:p>
          <a:p>
            <a:pPr lvl="1"/>
            <a:r>
              <a:rPr lang="en-US" b="1" dirty="0" smtClean="0"/>
              <a:t>Matthew 16:26 – “For what does it profit…?”</a:t>
            </a:r>
          </a:p>
          <a:p>
            <a:pPr lvl="1"/>
            <a:r>
              <a:rPr lang="en-US" b="1" dirty="0" smtClean="0"/>
              <a:t>Colossians 3:2 – “Set your mind…”</a:t>
            </a:r>
          </a:p>
          <a:p>
            <a:pPr lvl="1"/>
            <a:r>
              <a:rPr lang="en-US" b="1" dirty="0" smtClean="0"/>
              <a:t>Matthew 6:19-21 – “…for where your treasure is…”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We should be interested in spiritual success in our lives</a:t>
            </a:r>
          </a:p>
          <a:p>
            <a:pPr lvl="1"/>
            <a:r>
              <a:rPr lang="en-US" b="1" dirty="0" smtClean="0"/>
              <a:t>1 Peter 1:4 – “…to obtain…reserved in Heaven…”</a:t>
            </a:r>
          </a:p>
          <a:p>
            <a:pPr lvl="1"/>
            <a:r>
              <a:rPr lang="en-US" b="1" dirty="0" smtClean="0"/>
              <a:t>Matthew 16:26 – “For what does it profit…?”</a:t>
            </a:r>
          </a:p>
          <a:p>
            <a:pPr lvl="1"/>
            <a:r>
              <a:rPr lang="en-US" b="1" dirty="0" smtClean="0"/>
              <a:t>Colossians 3:2 – “Set your mind…”</a:t>
            </a:r>
          </a:p>
          <a:p>
            <a:pPr lvl="1"/>
            <a:r>
              <a:rPr lang="en-US" b="1" dirty="0" smtClean="0"/>
              <a:t>Matthew 6:19-21 – “…for where your treasure is…”</a:t>
            </a:r>
          </a:p>
          <a:p>
            <a:r>
              <a:rPr lang="en-US" b="1" dirty="0" smtClean="0"/>
              <a:t>Jesus said “…learn from Me” (Matthew 11:29)</a:t>
            </a:r>
            <a:endParaRPr lang="en-US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Most everyone is interested in success</a:t>
            </a:r>
          </a:p>
          <a:p>
            <a:pPr lvl="1"/>
            <a:r>
              <a:rPr lang="en-US" b="1" dirty="0" smtClean="0"/>
              <a:t>Many books, seminars, classes. Info on it</a:t>
            </a:r>
          </a:p>
          <a:p>
            <a:pPr lvl="1"/>
            <a:r>
              <a:rPr lang="en-US" b="1" dirty="0" smtClean="0"/>
              <a:t>Always a popular topic, a “good draw”</a:t>
            </a:r>
          </a:p>
          <a:p>
            <a:r>
              <a:rPr lang="en-US" b="1" dirty="0" smtClean="0"/>
              <a:t>Different definitions of success</a:t>
            </a:r>
          </a:p>
          <a:p>
            <a:pPr lvl="1"/>
            <a:r>
              <a:rPr lang="en-US" b="1" dirty="0" smtClean="0"/>
              <a:t>For a toddler – walking upright</a:t>
            </a:r>
          </a:p>
          <a:p>
            <a:pPr lvl="1"/>
            <a:r>
              <a:rPr lang="en-US" b="1" dirty="0" smtClean="0"/>
              <a:t>A child – riding a bike (w/o training wheels)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Most everyone is interested in success</a:t>
            </a:r>
          </a:p>
          <a:p>
            <a:pPr lvl="1"/>
            <a:r>
              <a:rPr lang="en-US" b="1" dirty="0" smtClean="0"/>
              <a:t>Many books, seminars, classes. Info on it</a:t>
            </a:r>
          </a:p>
          <a:p>
            <a:pPr lvl="1"/>
            <a:r>
              <a:rPr lang="en-US" b="1" dirty="0" smtClean="0"/>
              <a:t>Always a popular topic, a “good draw”</a:t>
            </a:r>
          </a:p>
          <a:p>
            <a:r>
              <a:rPr lang="en-US" b="1" dirty="0" smtClean="0"/>
              <a:t>Different definitions of success</a:t>
            </a:r>
          </a:p>
          <a:p>
            <a:pPr lvl="1"/>
            <a:r>
              <a:rPr lang="en-US" b="1" dirty="0" smtClean="0"/>
              <a:t>For a toddler – walking upright</a:t>
            </a:r>
          </a:p>
          <a:p>
            <a:pPr lvl="1"/>
            <a:r>
              <a:rPr lang="en-US" b="1" dirty="0" smtClean="0"/>
              <a:t>A child – riding a bike (w/o training wheels)</a:t>
            </a:r>
          </a:p>
          <a:p>
            <a:pPr lvl="1"/>
            <a:r>
              <a:rPr lang="en-US" b="1" dirty="0" smtClean="0"/>
              <a:t>A teen – reaching the 25</a:t>
            </a:r>
            <a:r>
              <a:rPr lang="en-US" b="1" baseline="30000" dirty="0" smtClean="0"/>
              <a:t>th</a:t>
            </a:r>
            <a:r>
              <a:rPr lang="en-US" b="1" dirty="0" smtClean="0"/>
              <a:t> level of a video game</a:t>
            </a:r>
          </a:p>
          <a:p>
            <a:pPr lvl="1"/>
            <a:r>
              <a:rPr lang="en-US" b="1" dirty="0" smtClean="0"/>
              <a:t>An adult – money (income, investments savings), raising children, a measure of fame, etc.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Most everyone is interested in success</a:t>
            </a:r>
          </a:p>
          <a:p>
            <a:pPr lvl="1"/>
            <a:r>
              <a:rPr lang="en-US" b="1" dirty="0" smtClean="0"/>
              <a:t>Many books, seminars, classes. Info on it</a:t>
            </a:r>
          </a:p>
          <a:p>
            <a:pPr lvl="1"/>
            <a:r>
              <a:rPr lang="en-US" b="1" dirty="0" smtClean="0"/>
              <a:t>Always a popular topic, a “good draw”</a:t>
            </a:r>
          </a:p>
          <a:p>
            <a:r>
              <a:rPr lang="en-US" b="1" dirty="0" smtClean="0"/>
              <a:t>Different definitions of success</a:t>
            </a:r>
          </a:p>
          <a:p>
            <a:pPr lvl="1"/>
            <a:r>
              <a:rPr lang="en-US" b="1" dirty="0" smtClean="0"/>
              <a:t>For a toddler – walking upright</a:t>
            </a:r>
          </a:p>
          <a:p>
            <a:pPr lvl="1"/>
            <a:r>
              <a:rPr lang="en-US" b="1" dirty="0" smtClean="0"/>
              <a:t>A child – riding a bike (w/o training wheels)</a:t>
            </a:r>
          </a:p>
          <a:p>
            <a:pPr lvl="1"/>
            <a:r>
              <a:rPr lang="en-US" b="1" dirty="0" smtClean="0"/>
              <a:t>A teen – reaching the 25</a:t>
            </a:r>
            <a:r>
              <a:rPr lang="en-US" b="1" baseline="30000" dirty="0" smtClean="0"/>
              <a:t>th</a:t>
            </a:r>
            <a:r>
              <a:rPr lang="en-US" b="1" dirty="0" smtClean="0"/>
              <a:t> level of a video game</a:t>
            </a:r>
          </a:p>
          <a:p>
            <a:pPr lvl="1"/>
            <a:r>
              <a:rPr lang="en-US" b="1" dirty="0" smtClean="0"/>
              <a:t>An adult – money (income, investments savings), raising children, a measure of fame, etc.</a:t>
            </a:r>
          </a:p>
          <a:p>
            <a:pPr lvl="1"/>
            <a:r>
              <a:rPr lang="en-US" b="1" dirty="0" smtClean="0"/>
              <a:t>If that’s all, we’re setting our sights too low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Today’s Sermon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Joshua (Joshua 1:1-5)</a:t>
            </a:r>
          </a:p>
          <a:p>
            <a:pPr lvl="1"/>
            <a:r>
              <a:rPr lang="en-US" b="1" dirty="0" smtClean="0"/>
              <a:t>Moses was dead</a:t>
            </a:r>
          </a:p>
          <a:p>
            <a:pPr lvl="1"/>
            <a:r>
              <a:rPr lang="en-US" b="1" dirty="0" smtClean="0"/>
              <a:t>God called Joshua in be the new leader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Today’s Sermon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Joshua (Joshua 1:1-5)</a:t>
            </a:r>
          </a:p>
          <a:p>
            <a:pPr lvl="1"/>
            <a:r>
              <a:rPr lang="en-US" b="1" dirty="0" smtClean="0"/>
              <a:t>Moses was dead</a:t>
            </a:r>
          </a:p>
          <a:p>
            <a:pPr lvl="1"/>
            <a:r>
              <a:rPr lang="en-US" b="1" dirty="0" smtClean="0"/>
              <a:t>God called Joshua in be the new leader</a:t>
            </a:r>
          </a:p>
          <a:p>
            <a:r>
              <a:rPr lang="en-US" b="1" dirty="0" smtClean="0"/>
              <a:t>God’s rules (Joshua 1:6-10)</a:t>
            </a:r>
          </a:p>
          <a:p>
            <a:pPr lvl="1"/>
            <a:r>
              <a:rPr lang="en-US" b="1" dirty="0" smtClean="0"/>
              <a:t>Given to Joshua</a:t>
            </a:r>
          </a:p>
          <a:p>
            <a:pPr lvl="1"/>
            <a:r>
              <a:rPr lang="en-US" b="1" dirty="0" smtClean="0"/>
              <a:t>Written down for our instruction (Rom. 15:4, etc.)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Today’s Sermon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Joshua (Joshua 1:1-5)</a:t>
            </a:r>
          </a:p>
          <a:p>
            <a:pPr lvl="1"/>
            <a:r>
              <a:rPr lang="en-US" b="1" dirty="0" smtClean="0"/>
              <a:t>Moses was dead</a:t>
            </a:r>
          </a:p>
          <a:p>
            <a:pPr lvl="1"/>
            <a:r>
              <a:rPr lang="en-US" b="1" dirty="0" smtClean="0"/>
              <a:t>God called Joshua in be the new leader</a:t>
            </a:r>
          </a:p>
          <a:p>
            <a:r>
              <a:rPr lang="en-US" b="1" dirty="0" smtClean="0"/>
              <a:t>God’s rules (Joshua 1:6-10)</a:t>
            </a:r>
          </a:p>
          <a:p>
            <a:pPr lvl="1"/>
            <a:r>
              <a:rPr lang="en-US" b="1" dirty="0" smtClean="0"/>
              <a:t>Given to Joshua</a:t>
            </a:r>
          </a:p>
          <a:p>
            <a:pPr lvl="1"/>
            <a:r>
              <a:rPr lang="en-US" b="1" dirty="0" smtClean="0"/>
              <a:t>Written down for our instruction (Rom. 15:4, etc.)</a:t>
            </a:r>
          </a:p>
          <a:p>
            <a:r>
              <a:rPr lang="en-US" b="1" dirty="0" smtClean="0"/>
              <a:t>Let’s briefly examine these today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Be Strong (v. 6)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Usually equated with physical strength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1197</Words>
  <Application>Microsoft Office PowerPoint</Application>
  <PresentationFormat>On-screen Show (4:3)</PresentationFormat>
  <Paragraphs>176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7 Rules for </vt:lpstr>
      <vt:lpstr>INTRODUCTION</vt:lpstr>
      <vt:lpstr>INTRODUCTION</vt:lpstr>
      <vt:lpstr>INTRODUCTION</vt:lpstr>
      <vt:lpstr>INTRODUCTION</vt:lpstr>
      <vt:lpstr>Today’s Sermon</vt:lpstr>
      <vt:lpstr>Today’s Sermon</vt:lpstr>
      <vt:lpstr>Today’s Sermon</vt:lpstr>
      <vt:lpstr>1. Be Strong (v. 6)</vt:lpstr>
      <vt:lpstr>1. Be Strong (v. 6)</vt:lpstr>
      <vt:lpstr>1. Be Strong (v. 6)</vt:lpstr>
      <vt:lpstr>1. Be Strong (v. 6)</vt:lpstr>
      <vt:lpstr>1. Be Strong (v. 6)</vt:lpstr>
      <vt:lpstr>2. Be Very Courageous (v. 7)</vt:lpstr>
      <vt:lpstr>2. Be Very Courageous (v. 7)</vt:lpstr>
      <vt:lpstr>2. Be Very Courageous (v. 7)</vt:lpstr>
      <vt:lpstr>2. Be Very Courageous (v. 7)</vt:lpstr>
      <vt:lpstr>3. Be careful to do… (v. 7, 8)</vt:lpstr>
      <vt:lpstr>3. Be careful to do… (v. 7, 8)</vt:lpstr>
      <vt:lpstr>3. Be careful to do… (v. 7, 8)</vt:lpstr>
      <vt:lpstr>3. Be careful to do… (v. 7, 8)</vt:lpstr>
      <vt:lpstr>Tonight – part 2</vt:lpstr>
      <vt:lpstr>Tonight – part 2</vt:lpstr>
      <vt:lpstr>CONCLUSION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27</cp:revision>
  <dcterms:created xsi:type="dcterms:W3CDTF">2015-05-30T17:53:26Z</dcterms:created>
  <dcterms:modified xsi:type="dcterms:W3CDTF">2015-08-02T14:15:19Z</dcterms:modified>
</cp:coreProperties>
</file>