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7" r:id="rId4"/>
    <p:sldId id="286" r:id="rId5"/>
    <p:sldId id="285" r:id="rId6"/>
    <p:sldId id="266" r:id="rId7"/>
    <p:sldId id="262" r:id="rId8"/>
    <p:sldId id="267" r:id="rId9"/>
    <p:sldId id="282" r:id="rId10"/>
    <p:sldId id="264" r:id="rId11"/>
    <p:sldId id="268" r:id="rId12"/>
    <p:sldId id="283" r:id="rId13"/>
    <p:sldId id="265" r:id="rId14"/>
    <p:sldId id="269" r:id="rId15"/>
    <p:sldId id="284" r:id="rId16"/>
    <p:sldId id="260" r:id="rId17"/>
    <p:sldId id="272" r:id="rId18"/>
    <p:sldId id="271" r:id="rId19"/>
    <p:sldId id="280" r:id="rId20"/>
    <p:sldId id="279" r:id="rId21"/>
    <p:sldId id="278" r:id="rId22"/>
    <p:sldId id="277" r:id="rId23"/>
    <p:sldId id="270" r:id="rId24"/>
    <p:sldId id="273" r:id="rId25"/>
    <p:sldId id="276" r:id="rId26"/>
    <p:sldId id="275" r:id="rId27"/>
    <p:sldId id="274"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65BB8-CA03-41DD-A5B3-66D728FB6899}"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B53D3C-B8F5-4CE1-8E88-E5321C582D2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65BB8-CA03-41DD-A5B3-66D728FB6899}" type="datetimeFigureOut">
              <a:rPr lang="en-US" smtClean="0"/>
              <a:pPr/>
              <a:t>5/10/2015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53D3C-B8F5-4CE1-8E88-E5321C582D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7200" b="1" dirty="0" smtClean="0"/>
              <a:t>Wicca, Witchcraft, etc.</a:t>
            </a:r>
            <a:endParaRPr lang="en-US" sz="7200" b="1" dirty="0"/>
          </a:p>
        </p:txBody>
      </p:sp>
      <p:sp>
        <p:nvSpPr>
          <p:cNvPr id="6" name="Content Placeholder 5"/>
          <p:cNvSpPr>
            <a:spLocks noGrp="1"/>
          </p:cNvSpPr>
          <p:nvPr>
            <p:ph sz="half" idx="2"/>
          </p:nvPr>
        </p:nvSpPr>
        <p:spPr/>
        <p:txBody>
          <a:bodyPr/>
          <a:lstStyle/>
          <a:p>
            <a:endParaRPr lang="en-US" dirty="0"/>
          </a:p>
        </p:txBody>
      </p:sp>
      <p:pic>
        <p:nvPicPr>
          <p:cNvPr id="4" name="Picture 3" descr="wicca445.jpg"/>
          <p:cNvPicPr>
            <a:picLocks noChangeAspect="1"/>
          </p:cNvPicPr>
          <p:nvPr/>
        </p:nvPicPr>
        <p:blipFill>
          <a:blip r:embed="rId2" cstate="print"/>
          <a:stretch>
            <a:fillRect/>
          </a:stretch>
        </p:blipFill>
        <p:spPr>
          <a:xfrm>
            <a:off x="2746355" y="1326344"/>
            <a:ext cx="6397645" cy="5531656"/>
          </a:xfrm>
          <a:prstGeom prst="rect">
            <a:avLst/>
          </a:prstGeom>
        </p:spPr>
      </p:pic>
      <p:sp>
        <p:nvSpPr>
          <p:cNvPr id="7" name="Content Placeholder 4"/>
          <p:cNvSpPr txBox="1">
            <a:spLocks/>
          </p:cNvSpPr>
          <p:nvPr/>
        </p:nvSpPr>
        <p:spPr>
          <a:xfrm>
            <a:off x="0" y="5791200"/>
            <a:ext cx="3886200" cy="1066800"/>
          </a:xfrm>
          <a:prstGeom prst="rect">
            <a:avLst/>
          </a:prstGeom>
          <a:solidFill>
            <a:schemeClr val="bg1"/>
          </a:solidFill>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800" b="1" i="0" u="none" strike="noStrike" kern="1200" cap="none" spc="0" normalizeH="0" baseline="0" noProof="0" dirty="0" smtClean="0">
                <a:ln>
                  <a:noFill/>
                </a:ln>
                <a:solidFill>
                  <a:schemeClr val="tx1"/>
                </a:solidFill>
                <a:effectLst/>
                <a:uLnTx/>
                <a:uFillTx/>
                <a:latin typeface="+mn-lt"/>
                <a:ea typeface="+mn-ea"/>
                <a:cs typeface="+mn-cs"/>
              </a:rPr>
              <a:t>Deut. 18:9-14</a:t>
            </a:r>
            <a:endParaRPr kumimoji="0" lang="en-US" sz="48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4"/>
          <p:cNvSpPr>
            <a:spLocks noGrp="1"/>
          </p:cNvSpPr>
          <p:nvPr>
            <p:ph sz="half" idx="1"/>
          </p:nvPr>
        </p:nvSpPr>
        <p:spPr>
          <a:xfrm>
            <a:off x="0" y="1295400"/>
            <a:ext cx="2514600" cy="5105400"/>
          </a:xfrm>
        </p:spPr>
        <p:txBody>
          <a:bodyPr>
            <a:normAutofit/>
          </a:bodyPr>
          <a:lstStyle/>
          <a:p>
            <a:pPr>
              <a:buNone/>
            </a:pPr>
            <a:r>
              <a:rPr lang="en-US" sz="6000" dirty="0" smtClean="0"/>
              <a:t>	</a:t>
            </a:r>
            <a:r>
              <a:rPr lang="en-US" sz="6000" b="1" dirty="0" smtClean="0"/>
              <a:t>What Does </a:t>
            </a:r>
            <a:r>
              <a:rPr lang="en-US" sz="6000" b="1" u="sng" dirty="0" smtClean="0"/>
              <a:t>God’s Word </a:t>
            </a:r>
            <a:r>
              <a:rPr lang="en-US" sz="6000" b="1" dirty="0" smtClean="0"/>
              <a:t>Say?</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p:txBody>
          <a:bodyPr/>
          <a:lstStyle/>
          <a:p>
            <a:r>
              <a:rPr lang="en-US" b="1" dirty="0" smtClean="0"/>
              <a:t>Wicca:</a:t>
            </a:r>
          </a:p>
          <a:p>
            <a:pPr lvl="1"/>
            <a:r>
              <a:rPr lang="en-US" b="1" dirty="0" smtClean="0"/>
              <a:t>… gods and goddesses…</a:t>
            </a:r>
          </a:p>
          <a:p>
            <a:pPr lvl="1"/>
            <a:r>
              <a:rPr lang="en-US" b="1" dirty="0" smtClean="0"/>
              <a:t>118+ from Aah (Kemetic moon god) to Zeus</a:t>
            </a:r>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gods and goddesses…</a:t>
            </a:r>
          </a:p>
          <a:p>
            <a:pPr lvl="1"/>
            <a:r>
              <a:rPr lang="en-US" b="1" dirty="0" smtClean="0"/>
              <a:t>118+ from Aah (Kemetic moon god) to Zeus</a:t>
            </a:r>
          </a:p>
          <a:p>
            <a:r>
              <a:rPr lang="en-US" b="1" dirty="0" smtClean="0"/>
              <a:t>Bible:</a:t>
            </a:r>
          </a:p>
          <a:p>
            <a:pPr lvl="1"/>
            <a:r>
              <a:rPr lang="en-US" b="1" dirty="0" smtClean="0"/>
              <a:t>Isaiah 44:6; 45:5-6 – Only one God</a:t>
            </a:r>
          </a:p>
          <a:p>
            <a:pPr lvl="1"/>
            <a:r>
              <a:rPr lang="en-US" b="1" dirty="0" smtClean="0"/>
              <a:t>1 Timothy 2:5 – One God &amp; one Mediator, Jesus</a:t>
            </a:r>
          </a:p>
          <a:p>
            <a:pPr lvl="1"/>
            <a:r>
              <a:rPr lang="en-US" b="1" dirty="0" smtClean="0"/>
              <a:t>James 2:19 – The demons also believe and </a:t>
            </a:r>
            <a:r>
              <a:rPr lang="en-US" b="1" dirty="0" smtClean="0"/>
              <a:t>shudder</a:t>
            </a:r>
            <a:endParaRPr lang="en-US"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gods and goddesses…</a:t>
            </a:r>
          </a:p>
          <a:p>
            <a:pPr lvl="1"/>
            <a:r>
              <a:rPr lang="en-US" b="1" dirty="0" smtClean="0"/>
              <a:t>118+ from Aah (Kemetic moon god) to Zeus</a:t>
            </a:r>
          </a:p>
          <a:p>
            <a:r>
              <a:rPr lang="en-US" b="1" dirty="0" smtClean="0"/>
              <a:t>Bible:</a:t>
            </a:r>
          </a:p>
          <a:p>
            <a:pPr lvl="1"/>
            <a:r>
              <a:rPr lang="en-US" b="1" dirty="0" smtClean="0"/>
              <a:t>Isaiah 44:6; 45:5-6 – Only one God</a:t>
            </a:r>
          </a:p>
          <a:p>
            <a:pPr lvl="1"/>
            <a:r>
              <a:rPr lang="en-US" b="1" dirty="0" smtClean="0"/>
              <a:t>1 Timothy 2:5 – One God &amp; one Mediator, Jesus</a:t>
            </a:r>
          </a:p>
          <a:p>
            <a:pPr lvl="1"/>
            <a:r>
              <a:rPr lang="en-US" b="1" dirty="0" smtClean="0"/>
              <a:t>James 2:19 – The demons also believe and shudder</a:t>
            </a:r>
          </a:p>
          <a:p>
            <a:r>
              <a:rPr lang="en-US" b="1" dirty="0" smtClean="0"/>
              <a:t>The </a:t>
            </a:r>
            <a:r>
              <a:rPr lang="en-US" b="1" u="sng" dirty="0" smtClean="0"/>
              <a:t>deities</a:t>
            </a:r>
            <a:r>
              <a:rPr lang="en-US" b="1" dirty="0" smtClean="0"/>
              <a:t> they </a:t>
            </a:r>
            <a:r>
              <a:rPr lang="en-US" b="1" u="sng" dirty="0" smtClean="0"/>
              <a:t>worship</a:t>
            </a:r>
            <a:r>
              <a:rPr lang="en-US" b="1" dirty="0" smtClean="0"/>
              <a:t> are false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p:txBody>
          <a:bodyPr/>
          <a:lstStyle/>
          <a:p>
            <a:r>
              <a:rPr lang="en-US" b="1" dirty="0" smtClean="0"/>
              <a:t>Wicca:</a:t>
            </a:r>
          </a:p>
          <a:p>
            <a:pPr lvl="1"/>
            <a:r>
              <a:rPr lang="en-US" b="1" dirty="0" smtClean="0"/>
              <a:t>… holy days and symbols…</a:t>
            </a:r>
            <a:endParaRPr lang="en-U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holy days and symbols…</a:t>
            </a:r>
          </a:p>
          <a:p>
            <a:r>
              <a:rPr lang="en-US" b="1" dirty="0" smtClean="0"/>
              <a:t>Bible:</a:t>
            </a:r>
          </a:p>
          <a:p>
            <a:pPr lvl="1"/>
            <a:r>
              <a:rPr lang="en-US" b="1" dirty="0" smtClean="0"/>
              <a:t>Colossians 2:16</a:t>
            </a:r>
          </a:p>
          <a:p>
            <a:pPr lvl="2"/>
            <a:r>
              <a:rPr lang="en-US" b="1" dirty="0" smtClean="0"/>
              <a:t>A mere shadow</a:t>
            </a:r>
          </a:p>
          <a:p>
            <a:pPr lvl="2"/>
            <a:r>
              <a:rPr lang="en-US" b="1" dirty="0" smtClean="0"/>
              <a:t>…but the substance belongs to Christ</a:t>
            </a:r>
          </a:p>
          <a:p>
            <a:pPr lvl="1"/>
            <a:r>
              <a:rPr lang="en-US" b="1" dirty="0" smtClean="0"/>
              <a:t>Galatians 4:9-11</a:t>
            </a:r>
          </a:p>
          <a:p>
            <a:pPr lvl="2"/>
            <a:r>
              <a:rPr lang="en-US" b="1" dirty="0" smtClean="0"/>
              <a:t>How is it you turn back again…</a:t>
            </a:r>
          </a:p>
          <a:p>
            <a:pPr lvl="2"/>
            <a:r>
              <a:rPr lang="en-US" b="1" dirty="0" smtClean="0"/>
              <a:t>Weak…worthless elemental things-days, months</a:t>
            </a:r>
            <a:r>
              <a:rPr lang="en-US" b="1" dirty="0" smtClean="0"/>
              <a:t>…</a:t>
            </a:r>
            <a:endParaRPr lang="en-US"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holy days and symbols…</a:t>
            </a:r>
          </a:p>
          <a:p>
            <a:r>
              <a:rPr lang="en-US" b="1" dirty="0" smtClean="0"/>
              <a:t>Bible:</a:t>
            </a:r>
          </a:p>
          <a:p>
            <a:pPr lvl="1"/>
            <a:r>
              <a:rPr lang="en-US" b="1" dirty="0" smtClean="0"/>
              <a:t>Colossians 2:16</a:t>
            </a:r>
          </a:p>
          <a:p>
            <a:pPr lvl="2"/>
            <a:r>
              <a:rPr lang="en-US" b="1" dirty="0" smtClean="0"/>
              <a:t>A mere shadow</a:t>
            </a:r>
          </a:p>
          <a:p>
            <a:pPr lvl="2"/>
            <a:r>
              <a:rPr lang="en-US" b="1" dirty="0" smtClean="0"/>
              <a:t>…but the substance belongs to Christ</a:t>
            </a:r>
          </a:p>
          <a:p>
            <a:pPr lvl="1"/>
            <a:r>
              <a:rPr lang="en-US" b="1" dirty="0" smtClean="0"/>
              <a:t>Galatians 4:9-11</a:t>
            </a:r>
          </a:p>
          <a:p>
            <a:pPr lvl="2"/>
            <a:r>
              <a:rPr lang="en-US" b="1" dirty="0" smtClean="0"/>
              <a:t>How is it you turn back again…</a:t>
            </a:r>
          </a:p>
          <a:p>
            <a:pPr lvl="2"/>
            <a:r>
              <a:rPr lang="en-US" b="1" dirty="0" smtClean="0"/>
              <a:t>Weak…worthless elemental things-days, months…</a:t>
            </a:r>
          </a:p>
          <a:p>
            <a:r>
              <a:rPr lang="en-US" b="1" dirty="0" smtClean="0"/>
              <a:t>Their </a:t>
            </a:r>
            <a:r>
              <a:rPr lang="en-US" b="1" u="sng" dirty="0" smtClean="0"/>
              <a:t>holidays</a:t>
            </a:r>
            <a:r>
              <a:rPr lang="en-US" b="1" dirty="0" smtClean="0"/>
              <a:t> and </a:t>
            </a:r>
            <a:r>
              <a:rPr lang="en-US" b="1" u="sng" dirty="0" smtClean="0"/>
              <a:t>symbols</a:t>
            </a:r>
            <a:r>
              <a:rPr lang="en-US" b="1" dirty="0" smtClean="0"/>
              <a:t> are false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General Warnings</a:t>
            </a:r>
            <a:endParaRPr lang="en-US" b="1" dirty="0"/>
          </a:p>
        </p:txBody>
      </p:sp>
      <p:sp>
        <p:nvSpPr>
          <p:cNvPr id="6" name="Content Placeholder 5"/>
          <p:cNvSpPr>
            <a:spLocks noGrp="1"/>
          </p:cNvSpPr>
          <p:nvPr>
            <p:ph idx="1"/>
          </p:nvPr>
        </p:nvSpPr>
        <p:spPr/>
        <p:txBody>
          <a:bodyPr/>
          <a:lstStyle/>
          <a:p>
            <a:r>
              <a:rPr lang="en-US" b="1" dirty="0" smtClean="0"/>
              <a:t>Satan seems to have “repackaged” witchcraft to be more acceptable to modern society (even to the church) while leaving it as dangerous as ever.</a:t>
            </a:r>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General Warnings</a:t>
            </a:r>
            <a:endParaRPr lang="en-US" b="1" dirty="0"/>
          </a:p>
        </p:txBody>
      </p:sp>
      <p:sp>
        <p:nvSpPr>
          <p:cNvPr id="6" name="Content Placeholder 5"/>
          <p:cNvSpPr>
            <a:spLocks noGrp="1"/>
          </p:cNvSpPr>
          <p:nvPr>
            <p:ph idx="1"/>
          </p:nvPr>
        </p:nvSpPr>
        <p:spPr/>
        <p:txBody>
          <a:bodyPr/>
          <a:lstStyle/>
          <a:p>
            <a:r>
              <a:rPr lang="en-US" b="1" dirty="0" smtClean="0"/>
              <a:t>Satan seems to have “repackaged” witchcraft to be more acceptable to modern society (even to the church) while leaving it as dangerous as ever.</a:t>
            </a:r>
          </a:p>
          <a:p>
            <a:r>
              <a:rPr lang="en-US" b="1" dirty="0" smtClean="0"/>
              <a:t>Christians are willing to believe the lie, rather than the truth (other examples: cohabitation, homosexuality, modern day revelations, etc.)  Notice Isaiah 5:20</a:t>
            </a: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Some NT passages</a:t>
            </a:r>
            <a:endParaRPr lang="en-US" b="1" dirty="0"/>
          </a:p>
        </p:txBody>
      </p:sp>
      <p:sp>
        <p:nvSpPr>
          <p:cNvPr id="6" name="Content Placeholder 5"/>
          <p:cNvSpPr>
            <a:spLocks noGrp="1"/>
          </p:cNvSpPr>
          <p:nvPr>
            <p:ph idx="1"/>
          </p:nvPr>
        </p:nvSpPr>
        <p:spPr/>
        <p:txBody>
          <a:bodyPr/>
          <a:lstStyle/>
          <a:p>
            <a:r>
              <a:rPr lang="en-US" b="1" dirty="0" smtClean="0"/>
              <a:t>Acts 8:9-13 – Some magician converts</a:t>
            </a:r>
            <a:endParaRPr lang="en-US"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Some NT passages</a:t>
            </a:r>
            <a:endParaRPr lang="en-US" b="1" dirty="0"/>
          </a:p>
        </p:txBody>
      </p:sp>
      <p:sp>
        <p:nvSpPr>
          <p:cNvPr id="6" name="Content Placeholder 5"/>
          <p:cNvSpPr>
            <a:spLocks noGrp="1"/>
          </p:cNvSpPr>
          <p:nvPr>
            <p:ph idx="1"/>
          </p:nvPr>
        </p:nvSpPr>
        <p:spPr/>
        <p:txBody>
          <a:bodyPr/>
          <a:lstStyle/>
          <a:p>
            <a:r>
              <a:rPr lang="en-US" b="1" dirty="0" smtClean="0"/>
              <a:t>Acts 8:9-13 – Some magician converts</a:t>
            </a:r>
          </a:p>
          <a:p>
            <a:r>
              <a:rPr lang="en-US" b="1" dirty="0" smtClean="0"/>
              <a:t>Acts 16:16-18 – A girl proclaiming truth</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INTRODUCTION</a:t>
            </a:r>
            <a:endParaRPr lang="en-US" b="1" dirty="0"/>
          </a:p>
        </p:txBody>
      </p:sp>
      <p:sp>
        <p:nvSpPr>
          <p:cNvPr id="6" name="Content Placeholder 5"/>
          <p:cNvSpPr>
            <a:spLocks noGrp="1"/>
          </p:cNvSpPr>
          <p:nvPr>
            <p:ph idx="1"/>
          </p:nvPr>
        </p:nvSpPr>
        <p:spPr>
          <a:xfrm>
            <a:off x="457200" y="1600200"/>
            <a:ext cx="8229600" cy="5105400"/>
          </a:xfrm>
        </p:spPr>
        <p:txBody>
          <a:bodyPr>
            <a:normAutofit/>
          </a:bodyPr>
          <a:lstStyle/>
          <a:p>
            <a:r>
              <a:rPr lang="en-US" b="1" dirty="0" smtClean="0"/>
              <a:t>There are some (most) problems that simply don’t go away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Some NT passages</a:t>
            </a:r>
            <a:endParaRPr lang="en-US" b="1" dirty="0"/>
          </a:p>
        </p:txBody>
      </p:sp>
      <p:sp>
        <p:nvSpPr>
          <p:cNvPr id="6" name="Content Placeholder 5"/>
          <p:cNvSpPr>
            <a:spLocks noGrp="1"/>
          </p:cNvSpPr>
          <p:nvPr>
            <p:ph idx="1"/>
          </p:nvPr>
        </p:nvSpPr>
        <p:spPr/>
        <p:txBody>
          <a:bodyPr/>
          <a:lstStyle/>
          <a:p>
            <a:r>
              <a:rPr lang="en-US" b="1" dirty="0" smtClean="0"/>
              <a:t>Acts 8:9-13 – Some magician converts</a:t>
            </a:r>
          </a:p>
          <a:p>
            <a:r>
              <a:rPr lang="en-US" b="1" dirty="0" smtClean="0"/>
              <a:t>Acts 16:16-18 – A girl proclaiming truth</a:t>
            </a:r>
          </a:p>
          <a:p>
            <a:r>
              <a:rPr lang="en-US" b="1" dirty="0" smtClean="0"/>
              <a:t>Acts 19:18-20 – Burned (expensive) books</a:t>
            </a:r>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Some NT passages</a:t>
            </a:r>
            <a:endParaRPr lang="en-US" b="1" dirty="0"/>
          </a:p>
        </p:txBody>
      </p:sp>
      <p:sp>
        <p:nvSpPr>
          <p:cNvPr id="6" name="Content Placeholder 5"/>
          <p:cNvSpPr>
            <a:spLocks noGrp="1"/>
          </p:cNvSpPr>
          <p:nvPr>
            <p:ph idx="1"/>
          </p:nvPr>
        </p:nvSpPr>
        <p:spPr/>
        <p:txBody>
          <a:bodyPr/>
          <a:lstStyle/>
          <a:p>
            <a:r>
              <a:rPr lang="en-US" b="1" dirty="0" smtClean="0"/>
              <a:t>Acts 8:9-13 – Some magician converts</a:t>
            </a:r>
          </a:p>
          <a:p>
            <a:r>
              <a:rPr lang="en-US" b="1" dirty="0" smtClean="0"/>
              <a:t>Acts 16:16-18 – A girl proclaiming truth</a:t>
            </a:r>
          </a:p>
          <a:p>
            <a:r>
              <a:rPr lang="en-US" b="1" dirty="0" smtClean="0"/>
              <a:t>Acts 19:18-20 – Burned (expensive) </a:t>
            </a:r>
            <a:r>
              <a:rPr lang="en-US" b="1" dirty="0" smtClean="0"/>
              <a:t>books</a:t>
            </a:r>
            <a:endParaRPr lang="en-US" b="1" dirty="0" smtClean="0"/>
          </a:p>
          <a:p>
            <a:r>
              <a:rPr lang="en-US" b="1" dirty="0" smtClean="0"/>
              <a:t>Revelation 21:8 – The Lake of Fire</a:t>
            </a:r>
            <a:endParaRPr lang="en-US"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Some NT passages</a:t>
            </a:r>
            <a:endParaRPr lang="en-US" b="1" dirty="0"/>
          </a:p>
        </p:txBody>
      </p:sp>
      <p:sp>
        <p:nvSpPr>
          <p:cNvPr id="6" name="Content Placeholder 5"/>
          <p:cNvSpPr>
            <a:spLocks noGrp="1"/>
          </p:cNvSpPr>
          <p:nvPr>
            <p:ph idx="1"/>
          </p:nvPr>
        </p:nvSpPr>
        <p:spPr/>
        <p:txBody>
          <a:bodyPr/>
          <a:lstStyle/>
          <a:p>
            <a:r>
              <a:rPr lang="en-US" b="1" dirty="0" smtClean="0"/>
              <a:t>Acts 8:9-13 – Some magician converts</a:t>
            </a:r>
          </a:p>
          <a:p>
            <a:r>
              <a:rPr lang="en-US" b="1" dirty="0" smtClean="0"/>
              <a:t>Acts 16:16-18 – A girl proclaiming truth</a:t>
            </a:r>
          </a:p>
          <a:p>
            <a:r>
              <a:rPr lang="en-US" b="1" dirty="0" smtClean="0"/>
              <a:t>Acts 19:18-20 – Burned (expensive) books</a:t>
            </a:r>
          </a:p>
          <a:p>
            <a:r>
              <a:rPr lang="en-US" b="1" dirty="0" smtClean="0"/>
              <a:t>Revelation 21:8 – The Lake of Fire</a:t>
            </a:r>
          </a:p>
          <a:p>
            <a:r>
              <a:rPr lang="en-US" b="1" dirty="0" smtClean="0"/>
              <a:t>Revelation 22:14-15 – Outside</a:t>
            </a:r>
          </a:p>
          <a:p>
            <a:pPr lvl="1"/>
            <a:r>
              <a:rPr lang="en-US" b="1" dirty="0" smtClean="0"/>
              <a:t>Dogs, sorcerers, immoral persons</a:t>
            </a:r>
          </a:p>
          <a:p>
            <a:pPr lvl="1"/>
            <a:r>
              <a:rPr lang="en-US" b="1" dirty="0" smtClean="0"/>
              <a:t>Murderers, idolaters, everyone who loves and practices lying</a:t>
            </a:r>
            <a:endParaRPr lang="en-US"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CONCLUSION</a:t>
            </a:r>
            <a:endParaRPr lang="en-US" b="1" dirty="0"/>
          </a:p>
        </p:txBody>
      </p:sp>
      <p:sp>
        <p:nvSpPr>
          <p:cNvPr id="6" name="Content Placeholder 5"/>
          <p:cNvSpPr>
            <a:spLocks noGrp="1"/>
          </p:cNvSpPr>
          <p:nvPr>
            <p:ph idx="1"/>
          </p:nvPr>
        </p:nvSpPr>
        <p:spPr/>
        <p:txBody>
          <a:bodyPr/>
          <a:lstStyle/>
          <a:p>
            <a:r>
              <a:rPr lang="en-US" b="1" dirty="0" smtClean="0"/>
              <a:t>Nowhere in the Bible is there any situation, circumstance or occasion where God okays the fellowship, companionship, or participation with witches, Wicca or others.</a:t>
            </a:r>
            <a:endParaRPr lang="en-US"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CONCLUSION</a:t>
            </a:r>
            <a:endParaRPr lang="en-US" b="1" dirty="0"/>
          </a:p>
        </p:txBody>
      </p:sp>
      <p:sp>
        <p:nvSpPr>
          <p:cNvPr id="6" name="Content Placeholder 5"/>
          <p:cNvSpPr>
            <a:spLocks noGrp="1"/>
          </p:cNvSpPr>
          <p:nvPr>
            <p:ph idx="1"/>
          </p:nvPr>
        </p:nvSpPr>
        <p:spPr/>
        <p:txBody>
          <a:bodyPr/>
          <a:lstStyle/>
          <a:p>
            <a:r>
              <a:rPr lang="en-US" b="1" dirty="0" smtClean="0"/>
              <a:t>Nowhere in the Bible is there any situation, circumstance or occasion where God okays the fellowship, companionship, or participation with witches, Wicca or others.</a:t>
            </a:r>
          </a:p>
          <a:p>
            <a:r>
              <a:rPr lang="en-US" b="1" dirty="0" smtClean="0"/>
              <a:t>We are warned against it very strongly.</a:t>
            </a:r>
            <a:endParaRPr lang="en-US"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CONCLUSION</a:t>
            </a:r>
            <a:endParaRPr lang="en-US" b="1" dirty="0"/>
          </a:p>
        </p:txBody>
      </p:sp>
      <p:sp>
        <p:nvSpPr>
          <p:cNvPr id="6" name="Content Placeholder 5"/>
          <p:cNvSpPr>
            <a:spLocks noGrp="1"/>
          </p:cNvSpPr>
          <p:nvPr>
            <p:ph idx="1"/>
          </p:nvPr>
        </p:nvSpPr>
        <p:spPr/>
        <p:txBody>
          <a:bodyPr/>
          <a:lstStyle/>
          <a:p>
            <a:r>
              <a:rPr lang="en-US" b="1" dirty="0" smtClean="0"/>
              <a:t>Nowhere in the Bible is there any situation, circumstance or occasion where God okays the fellowship, companionship, or participation with witches, Wicca or others.</a:t>
            </a:r>
          </a:p>
          <a:p>
            <a:r>
              <a:rPr lang="en-US" b="1" dirty="0" smtClean="0"/>
              <a:t>We are warned against it very strongly.</a:t>
            </a:r>
          </a:p>
          <a:p>
            <a:r>
              <a:rPr lang="en-US" b="1" dirty="0" smtClean="0"/>
              <a:t>The Bible knows of no “good witches”.</a:t>
            </a:r>
            <a:endParaRPr lang="en-US"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CONCLUSION</a:t>
            </a:r>
            <a:endParaRPr lang="en-US" b="1" dirty="0"/>
          </a:p>
        </p:txBody>
      </p:sp>
      <p:sp>
        <p:nvSpPr>
          <p:cNvPr id="6" name="Content Placeholder 5"/>
          <p:cNvSpPr>
            <a:spLocks noGrp="1"/>
          </p:cNvSpPr>
          <p:nvPr>
            <p:ph idx="1"/>
          </p:nvPr>
        </p:nvSpPr>
        <p:spPr>
          <a:xfrm>
            <a:off x="457200" y="1600200"/>
            <a:ext cx="8229600" cy="5257800"/>
          </a:xfrm>
        </p:spPr>
        <p:txBody>
          <a:bodyPr>
            <a:normAutofit/>
          </a:bodyPr>
          <a:lstStyle/>
          <a:p>
            <a:r>
              <a:rPr lang="en-US" b="1" dirty="0" smtClean="0"/>
              <a:t>Nowhere in the Bible is there any situation, circumstance or occasion where God okays the fellowship, companionship, or participation with witches, Wicca or others.</a:t>
            </a:r>
          </a:p>
          <a:p>
            <a:r>
              <a:rPr lang="en-US" b="1" dirty="0" smtClean="0"/>
              <a:t>We are warned against it very strongly.</a:t>
            </a:r>
          </a:p>
          <a:p>
            <a:r>
              <a:rPr lang="en-US" b="1" dirty="0" smtClean="0"/>
              <a:t>The Bible knows of no “good witches”.</a:t>
            </a:r>
          </a:p>
          <a:p>
            <a:r>
              <a:rPr lang="en-US" b="1" dirty="0" smtClean="0"/>
              <a:t>They are associated with divination (fortune telling), </a:t>
            </a:r>
            <a:r>
              <a:rPr lang="en-US" sz="3100" b="1" dirty="0" smtClean="0"/>
              <a:t>Zodiac, demons, evil spirits, and Satan</a:t>
            </a:r>
            <a:endParaRPr lang="en-US" sz="31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CONCLUSION</a:t>
            </a:r>
            <a:endParaRPr lang="en-US" b="1" dirty="0"/>
          </a:p>
        </p:txBody>
      </p:sp>
      <p:sp>
        <p:nvSpPr>
          <p:cNvPr id="6" name="Content Placeholder 5"/>
          <p:cNvSpPr>
            <a:spLocks noGrp="1"/>
          </p:cNvSpPr>
          <p:nvPr>
            <p:ph idx="1"/>
          </p:nvPr>
        </p:nvSpPr>
        <p:spPr>
          <a:xfrm>
            <a:off x="457200" y="1600200"/>
            <a:ext cx="8229600" cy="5257800"/>
          </a:xfrm>
        </p:spPr>
        <p:txBody>
          <a:bodyPr>
            <a:normAutofit/>
          </a:bodyPr>
          <a:lstStyle/>
          <a:p>
            <a:r>
              <a:rPr lang="en-US" b="1" dirty="0" smtClean="0"/>
              <a:t>Nowhere in the Bible is there any situation, circumstance or occasion where God okays the fellowship, companionship, or participation with witches, Wicca or others.</a:t>
            </a:r>
          </a:p>
          <a:p>
            <a:r>
              <a:rPr lang="en-US" b="1" dirty="0" smtClean="0"/>
              <a:t>We are warned against it very strongly.</a:t>
            </a:r>
          </a:p>
          <a:p>
            <a:r>
              <a:rPr lang="en-US" b="1" dirty="0" smtClean="0"/>
              <a:t>The Bible knows of no “good witches”.</a:t>
            </a:r>
          </a:p>
          <a:p>
            <a:r>
              <a:rPr lang="en-US" b="1" dirty="0" smtClean="0"/>
              <a:t>They are associated with divination (fortune telling), </a:t>
            </a:r>
            <a:r>
              <a:rPr lang="en-US" sz="3100" b="1" dirty="0" smtClean="0"/>
              <a:t>Zodiac, demons, evil spirits, and Satan</a:t>
            </a:r>
          </a:p>
          <a:p>
            <a:r>
              <a:rPr lang="en-US" b="1" dirty="0" smtClean="0"/>
              <a:t>Deuteronomy 18:9-14  &amp;  1 Corinthians 15:33</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265238"/>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INTRODUCTION</a:t>
            </a:r>
            <a:endParaRPr lang="en-US" b="1" dirty="0"/>
          </a:p>
        </p:txBody>
      </p:sp>
      <p:sp>
        <p:nvSpPr>
          <p:cNvPr id="6" name="Content Placeholder 5"/>
          <p:cNvSpPr>
            <a:spLocks noGrp="1"/>
          </p:cNvSpPr>
          <p:nvPr>
            <p:ph idx="1"/>
          </p:nvPr>
        </p:nvSpPr>
        <p:spPr>
          <a:xfrm>
            <a:off x="457200" y="1600200"/>
            <a:ext cx="8229600" cy="5105400"/>
          </a:xfrm>
        </p:spPr>
        <p:txBody>
          <a:bodyPr>
            <a:normAutofit/>
          </a:bodyPr>
          <a:lstStyle/>
          <a:p>
            <a:r>
              <a:rPr lang="en-US" b="1" dirty="0" smtClean="0"/>
              <a:t>There are some (most) problems that simply don’t go away</a:t>
            </a:r>
          </a:p>
          <a:p>
            <a:r>
              <a:rPr lang="en-US" b="1" dirty="0" smtClean="0"/>
              <a:t>About once or twice a year, I get requests to speak on witchcraft, voodoo, spiritism, etc.</a:t>
            </a:r>
          </a:p>
          <a:p>
            <a:pPr lvl="1"/>
            <a:r>
              <a:rPr lang="en-US" b="1" dirty="0" smtClean="0"/>
              <a:t>The Israelites had problems staying away from witches, diviners, etc – over 3,000 years ago</a:t>
            </a:r>
          </a:p>
          <a:p>
            <a:pPr lvl="1"/>
            <a:r>
              <a:rPr lang="en-US" b="1" dirty="0" smtClean="0"/>
              <a:t>Christians still have the same problems</a:t>
            </a: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INTRODUCTION</a:t>
            </a:r>
            <a:endParaRPr lang="en-US" b="1" dirty="0"/>
          </a:p>
        </p:txBody>
      </p:sp>
      <p:sp>
        <p:nvSpPr>
          <p:cNvPr id="6" name="Content Placeholder 5"/>
          <p:cNvSpPr>
            <a:spLocks noGrp="1"/>
          </p:cNvSpPr>
          <p:nvPr>
            <p:ph idx="1"/>
          </p:nvPr>
        </p:nvSpPr>
        <p:spPr>
          <a:xfrm>
            <a:off x="457200" y="1600200"/>
            <a:ext cx="8229600" cy="5105400"/>
          </a:xfrm>
        </p:spPr>
        <p:txBody>
          <a:bodyPr>
            <a:normAutofit/>
          </a:bodyPr>
          <a:lstStyle/>
          <a:p>
            <a:r>
              <a:rPr lang="en-US" b="1" dirty="0" smtClean="0"/>
              <a:t>There are some (most) problems that simply don’t go away</a:t>
            </a:r>
          </a:p>
          <a:p>
            <a:r>
              <a:rPr lang="en-US" b="1" dirty="0" smtClean="0"/>
              <a:t>About once or twice a year, I get requests to speak on witchcraft, voodoo, spiritism, etc.</a:t>
            </a:r>
          </a:p>
          <a:p>
            <a:pPr lvl="1"/>
            <a:r>
              <a:rPr lang="en-US" b="1" dirty="0" smtClean="0"/>
              <a:t>The Israelites had problems staying away from witches, diviners, etc – over 3,000 years ago</a:t>
            </a:r>
          </a:p>
          <a:p>
            <a:pPr lvl="1"/>
            <a:r>
              <a:rPr lang="en-US" b="1" dirty="0" smtClean="0"/>
              <a:t>Christians still have the same problems</a:t>
            </a:r>
            <a:endParaRPr lang="en-US" b="1" dirty="0" smtClean="0"/>
          </a:p>
          <a:p>
            <a:r>
              <a:rPr lang="en-US" b="1" dirty="0" smtClean="0"/>
              <a:t>Is it all just silliness?</a:t>
            </a:r>
          </a:p>
          <a:p>
            <a:r>
              <a:rPr lang="en-US" b="1" dirty="0" smtClean="0"/>
              <a:t>What Does God say?</a:t>
            </a: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INTRODUCTION</a:t>
            </a:r>
            <a:endParaRPr lang="en-US" b="1" dirty="0"/>
          </a:p>
        </p:txBody>
      </p:sp>
      <p:sp>
        <p:nvSpPr>
          <p:cNvPr id="6" name="Content Placeholder 5"/>
          <p:cNvSpPr>
            <a:spLocks noGrp="1"/>
          </p:cNvSpPr>
          <p:nvPr>
            <p:ph idx="1"/>
          </p:nvPr>
        </p:nvSpPr>
        <p:spPr/>
        <p:txBody>
          <a:bodyPr/>
          <a:lstStyle/>
          <a:p>
            <a:r>
              <a:rPr lang="en-US" b="1" dirty="0" smtClean="0"/>
              <a:t>Wiccans claim:</a:t>
            </a:r>
          </a:p>
          <a:p>
            <a:pPr lvl="1"/>
            <a:r>
              <a:rPr lang="en-US" b="1" dirty="0" smtClean="0"/>
              <a:t>Wiccans are modern-day Neopagans. They follow Wicca, a new religion (1900s) that has been created, in part, from ancient Celtic beliefs, practices, gods, goddesses, holy days and symbols. They follow the Wiccan Rede, a rule of behavior which prohibits Wiccans from performing any activity that dominates, manipulates, controls, or injures others. </a:t>
            </a: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INTRODUCTION</a:t>
            </a:r>
            <a:endParaRPr lang="en-US" b="1" dirty="0"/>
          </a:p>
        </p:txBody>
      </p:sp>
      <p:sp>
        <p:nvSpPr>
          <p:cNvPr id="6" name="Content Placeholder 5"/>
          <p:cNvSpPr>
            <a:spLocks noGrp="1"/>
          </p:cNvSpPr>
          <p:nvPr>
            <p:ph idx="1"/>
          </p:nvPr>
        </p:nvSpPr>
        <p:spPr>
          <a:xfrm>
            <a:off x="457200" y="1600200"/>
            <a:ext cx="8229600" cy="5105400"/>
          </a:xfrm>
        </p:spPr>
        <p:txBody>
          <a:bodyPr>
            <a:normAutofit/>
          </a:bodyPr>
          <a:lstStyle/>
          <a:p>
            <a:r>
              <a:rPr lang="en-US" b="1" dirty="0" smtClean="0"/>
              <a:t>Wiccans claim:</a:t>
            </a:r>
          </a:p>
          <a:p>
            <a:pPr lvl="1"/>
            <a:r>
              <a:rPr lang="en-US" b="1" dirty="0" smtClean="0"/>
              <a:t>Wiccans are modern-day Neopagans. They follow Wicca, a new religion (1900s) that has been created, in part, from ancient Celtic beliefs, practices, gods, goddesses, holy days and symbols. They follow the Wiccan Rede, a rule of behavior which prohibits Wiccans from performing any activity that dominates, manipulates, controls, or injures others. </a:t>
            </a:r>
          </a:p>
          <a:p>
            <a:pPr lvl="1"/>
            <a:r>
              <a:rPr lang="en-US" b="1" dirty="0" smtClean="0"/>
              <a:t>They are not witches in the Biblical sense.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p:txBody>
          <a:bodyPr/>
          <a:lstStyle/>
          <a:p>
            <a:r>
              <a:rPr lang="en-US" b="1" dirty="0" smtClean="0"/>
              <a:t>Wicca:</a:t>
            </a:r>
          </a:p>
          <a:p>
            <a:pPr lvl="1"/>
            <a:r>
              <a:rPr lang="en-US" b="1" dirty="0" smtClean="0"/>
              <a:t>… created, in part, from ancient Celtic beliefs and practices, …</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created, in part, from ancient Celtic beliefs and practices…</a:t>
            </a:r>
          </a:p>
          <a:p>
            <a:r>
              <a:rPr lang="en-US" b="1" dirty="0" smtClean="0"/>
              <a:t>Bible:</a:t>
            </a:r>
          </a:p>
          <a:p>
            <a:pPr lvl="1"/>
            <a:r>
              <a:rPr lang="en-US" b="1" dirty="0" smtClean="0"/>
              <a:t>Ephesians 4:17-24-futility, darkened, excluded…</a:t>
            </a:r>
          </a:p>
          <a:p>
            <a:pPr lvl="1"/>
            <a:r>
              <a:rPr lang="en-US" b="1" dirty="0" smtClean="0"/>
              <a:t>2:12-separate, excluded, strangers, no hope…</a:t>
            </a:r>
          </a:p>
          <a:p>
            <a:pPr lvl="1"/>
            <a:r>
              <a:rPr lang="en-US" b="1" dirty="0" smtClean="0"/>
              <a:t>Romans 1:18-23</a:t>
            </a:r>
          </a:p>
          <a:p>
            <a:pPr lvl="2"/>
            <a:r>
              <a:rPr lang="en-US" b="1" dirty="0" smtClean="0"/>
              <a:t>God made Himself known</a:t>
            </a:r>
          </a:p>
          <a:p>
            <a:pPr lvl="2"/>
            <a:r>
              <a:rPr lang="en-US" b="1" dirty="0" smtClean="0"/>
              <a:t>Professing to be wise</a:t>
            </a:r>
            <a:r>
              <a:rPr lang="en-US" b="1" dirty="0" smtClean="0"/>
              <a:t>…</a:t>
            </a: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rmAutofit/>
          </a:bodyPr>
          <a:lstStyle/>
          <a:p>
            <a:r>
              <a:rPr lang="en-US" b="1" dirty="0" smtClean="0"/>
              <a:t>How Does That Compare to the Bible?</a:t>
            </a:r>
            <a:endParaRPr lang="en-US" b="1" dirty="0"/>
          </a:p>
        </p:txBody>
      </p:sp>
      <p:sp>
        <p:nvSpPr>
          <p:cNvPr id="6" name="Content Placeholder 5"/>
          <p:cNvSpPr>
            <a:spLocks noGrp="1"/>
          </p:cNvSpPr>
          <p:nvPr>
            <p:ph idx="1"/>
          </p:nvPr>
        </p:nvSpPr>
        <p:spPr>
          <a:xfrm>
            <a:off x="457200" y="1600200"/>
            <a:ext cx="8229600" cy="5257800"/>
          </a:xfrm>
        </p:spPr>
        <p:txBody>
          <a:bodyPr/>
          <a:lstStyle/>
          <a:p>
            <a:r>
              <a:rPr lang="en-US" b="1" dirty="0" smtClean="0"/>
              <a:t>Wicca:</a:t>
            </a:r>
          </a:p>
          <a:p>
            <a:pPr lvl="1"/>
            <a:r>
              <a:rPr lang="en-US" b="1" dirty="0" smtClean="0"/>
              <a:t>… created, in part, from ancient Celtic beliefs and practices…</a:t>
            </a:r>
          </a:p>
          <a:p>
            <a:r>
              <a:rPr lang="en-US" b="1" dirty="0" smtClean="0"/>
              <a:t>Bible:</a:t>
            </a:r>
          </a:p>
          <a:p>
            <a:pPr lvl="1"/>
            <a:r>
              <a:rPr lang="en-US" b="1" dirty="0" smtClean="0"/>
              <a:t>Ephesians 4:17-24-futility, darkened, excluded…</a:t>
            </a:r>
          </a:p>
          <a:p>
            <a:pPr lvl="1"/>
            <a:r>
              <a:rPr lang="en-US" b="1" dirty="0" smtClean="0"/>
              <a:t>2:12-separate, excluded, strangers, no hope…</a:t>
            </a:r>
          </a:p>
          <a:p>
            <a:pPr lvl="1"/>
            <a:r>
              <a:rPr lang="en-US" b="1" dirty="0" smtClean="0"/>
              <a:t>Romans 1:18-23</a:t>
            </a:r>
          </a:p>
          <a:p>
            <a:pPr lvl="2"/>
            <a:r>
              <a:rPr lang="en-US" b="1" dirty="0" smtClean="0"/>
              <a:t>God made Himself known</a:t>
            </a:r>
          </a:p>
          <a:p>
            <a:pPr lvl="2"/>
            <a:r>
              <a:rPr lang="en-US" b="1" dirty="0" smtClean="0"/>
              <a:t>Professing to be wise…</a:t>
            </a:r>
          </a:p>
          <a:p>
            <a:r>
              <a:rPr lang="en-US" b="1" dirty="0" smtClean="0"/>
              <a:t>The </a:t>
            </a:r>
            <a:r>
              <a:rPr lang="en-US" b="1" u="sng" dirty="0" smtClean="0"/>
              <a:t>basis</a:t>
            </a:r>
            <a:r>
              <a:rPr lang="en-US" b="1" dirty="0" smtClean="0"/>
              <a:t> on which it was </a:t>
            </a:r>
            <a:r>
              <a:rPr lang="en-US" b="1" u="sng" dirty="0" smtClean="0"/>
              <a:t>created</a:t>
            </a:r>
            <a:r>
              <a:rPr lang="en-US" b="1" dirty="0" smtClean="0"/>
              <a:t> is false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1188</Words>
  <Application>Microsoft Office PowerPoint</Application>
  <PresentationFormat>On-screen Show (4:3)</PresentationFormat>
  <Paragraphs>151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Wicca, Witchcraft, etc.</vt:lpstr>
      <vt:lpstr>INTRODUCTION</vt:lpstr>
      <vt:lpstr>INTRODUCTION</vt:lpstr>
      <vt:lpstr>INTRODUCTION</vt:lpstr>
      <vt:lpstr>INTRODUCTION</vt:lpstr>
      <vt:lpstr>INTRODUCTION</vt:lpstr>
      <vt:lpstr>How Does That Compare to the Bible?</vt:lpstr>
      <vt:lpstr>How Does That Compare to the Bible?</vt:lpstr>
      <vt:lpstr>How Does That Compare to the Bible?</vt:lpstr>
      <vt:lpstr>How Does That Compare to the Bible?</vt:lpstr>
      <vt:lpstr>How Does That Compare to the Bible?</vt:lpstr>
      <vt:lpstr>How Does That Compare to the Bible?</vt:lpstr>
      <vt:lpstr>How Does That Compare to the Bible?</vt:lpstr>
      <vt:lpstr>How Does That Compare to the Bible?</vt:lpstr>
      <vt:lpstr>How Does That Compare to the Bible?</vt:lpstr>
      <vt:lpstr>General Warnings</vt:lpstr>
      <vt:lpstr>General Warnings</vt:lpstr>
      <vt:lpstr>Some NT passages</vt:lpstr>
      <vt:lpstr>Some NT passages</vt:lpstr>
      <vt:lpstr>Some NT passages</vt:lpstr>
      <vt:lpstr>Some NT passages</vt:lpstr>
      <vt:lpstr>Some NT passages</vt:lpstr>
      <vt:lpstr>CONCLUSION</vt:lpstr>
      <vt:lpstr>CONCLUSION</vt:lpstr>
      <vt:lpstr>CONCLUSION</vt:lpstr>
      <vt:lpstr>CONCLUSION</vt:lpstr>
      <vt:lpstr>CONCLUSION</vt:lpstr>
      <vt:lpstr>Are YOU a Christian?</vt:lpstr>
    </vt:vector>
  </TitlesOfParts>
  <Company>Golden Surfer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has not dealt with us according to our sins, nor rewarded us according to our iniquities. For as high as the heavens are above the earth,  So great is His lovingkindness toward those who fear Him."  (Psalm 103:10-11)</dc:title>
  <dc:creator>Reynaldo Rodriguez</dc:creator>
  <cp:lastModifiedBy>Pili</cp:lastModifiedBy>
  <cp:revision>29</cp:revision>
  <dcterms:created xsi:type="dcterms:W3CDTF">2009-07-19T19:10:48Z</dcterms:created>
  <dcterms:modified xsi:type="dcterms:W3CDTF">2015-05-10T21:37:07Z</dcterms:modified>
</cp:coreProperties>
</file>