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5" r:id="rId5"/>
    <p:sldId id="263" r:id="rId6"/>
    <p:sldId id="268" r:id="rId7"/>
    <p:sldId id="267" r:id="rId8"/>
    <p:sldId id="264" r:id="rId9"/>
    <p:sldId id="270" r:id="rId10"/>
    <p:sldId id="269" r:id="rId11"/>
    <p:sldId id="262" r:id="rId12"/>
    <p:sldId id="272" r:id="rId13"/>
    <p:sldId id="271" r:id="rId14"/>
    <p:sldId id="280" r:id="rId15"/>
    <p:sldId id="282" r:id="rId16"/>
    <p:sldId id="281" r:id="rId17"/>
    <p:sldId id="261" r:id="rId18"/>
    <p:sldId id="276" r:id="rId19"/>
    <p:sldId id="275" r:id="rId20"/>
    <p:sldId id="274" r:id="rId21"/>
    <p:sldId id="273" r:id="rId22"/>
    <p:sldId id="279" r:id="rId23"/>
    <p:sldId id="278" r:id="rId24"/>
    <p:sldId id="277" r:id="rId25"/>
    <p:sldId id="259" r:id="rId26"/>
    <p:sldId id="2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7AFF-9CFC-4F60-B3D6-DD77CE583E2F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CAD8-D5BF-44D8-B5BE-9518EB3DD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sionOTChrist_154Pyxur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90600"/>
            <a:ext cx="7002793" cy="5260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What Is Truth?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5720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John 8:33-38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Truth is like the sun – you can shut it out for a time, but it ain’t goin’ away.</a:t>
            </a:r>
          </a:p>
          <a:p>
            <a:pPr lvl="1">
              <a:buNone/>
            </a:pPr>
            <a:r>
              <a:rPr lang="en-US" b="1" dirty="0" smtClean="0"/>
              <a:t>							   – Elvis Presley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 smtClean="0"/>
              <a:t>is </a:t>
            </a:r>
            <a:r>
              <a:rPr lang="en-US" b="1" dirty="0" smtClean="0"/>
              <a:t>truth </a:t>
            </a:r>
            <a:r>
              <a:rPr lang="en-US" b="1" dirty="0" smtClean="0"/>
              <a:t>– </a:t>
            </a:r>
            <a:r>
              <a:rPr lang="en-US" b="1" dirty="0" smtClean="0"/>
              <a:t>even if no one believes it;       a lie is a lie – even if everyone believes it.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						   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/>
              <a:t>Anonymous</a:t>
            </a:r>
            <a:endParaRPr lang="en-US" b="1" dirty="0" smtClean="0"/>
          </a:p>
          <a:p>
            <a:r>
              <a:rPr lang="en-US" b="1" dirty="0" smtClean="0"/>
              <a:t>Better to be slapped with the truth than kissed with a lie.		      </a:t>
            </a:r>
            <a:r>
              <a:rPr lang="en-US" sz="2800" b="1" dirty="0" smtClean="0"/>
              <a:t>– Russian Proverb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Having noted all that…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Having noted all that…</a:t>
            </a:r>
          </a:p>
          <a:p>
            <a:r>
              <a:rPr lang="en-US" b="1" dirty="0" smtClean="0"/>
              <a:t>This will not be a philosophical lesson on truth</a:t>
            </a:r>
          </a:p>
          <a:p>
            <a:pPr lvl="1"/>
            <a:r>
              <a:rPr lang="en-US" b="1" dirty="0" smtClean="0"/>
              <a:t>Subjective/objective</a:t>
            </a:r>
          </a:p>
          <a:p>
            <a:pPr lvl="1"/>
            <a:r>
              <a:rPr lang="en-US" b="1" dirty="0" smtClean="0"/>
              <a:t>“My truth” versus “Your truth”</a:t>
            </a:r>
          </a:p>
          <a:p>
            <a:pPr lvl="1"/>
            <a:r>
              <a:rPr lang="en-US" b="1" dirty="0" smtClean="0"/>
              <a:t>All truth is relative; there are no absolutes</a:t>
            </a:r>
          </a:p>
          <a:p>
            <a:pPr lvl="1"/>
            <a:r>
              <a:rPr lang="en-US" b="1" dirty="0" smtClean="0"/>
              <a:t>All roads lead to Heaven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Having noted all that…</a:t>
            </a:r>
          </a:p>
          <a:p>
            <a:r>
              <a:rPr lang="en-US" b="1" dirty="0" smtClean="0"/>
              <a:t>This will not be a philosophical lesson on truth</a:t>
            </a:r>
          </a:p>
          <a:p>
            <a:pPr lvl="1"/>
            <a:r>
              <a:rPr lang="en-US" b="1" dirty="0" smtClean="0"/>
              <a:t>Subjective/objective</a:t>
            </a:r>
          </a:p>
          <a:p>
            <a:pPr lvl="1"/>
            <a:r>
              <a:rPr lang="en-US" b="1" dirty="0" smtClean="0"/>
              <a:t>“My truth” versus “Your truth”</a:t>
            </a:r>
          </a:p>
          <a:p>
            <a:pPr lvl="1"/>
            <a:r>
              <a:rPr lang="en-US" b="1" dirty="0" smtClean="0"/>
              <a:t>All truth is relative; there are no absolutes</a:t>
            </a:r>
          </a:p>
          <a:p>
            <a:pPr lvl="1"/>
            <a:r>
              <a:rPr lang="en-US" b="1" dirty="0" smtClean="0"/>
              <a:t>All roads lead to Heaven</a:t>
            </a:r>
          </a:p>
          <a:p>
            <a:r>
              <a:rPr lang="en-US" b="1" dirty="0" smtClean="0"/>
              <a:t>This sermon is based on God’s truth as revealed in the Bible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 “message of truth” (Ephesians 1:13) </a:t>
            </a:r>
          </a:p>
          <a:p>
            <a:pPr lvl="1"/>
            <a:r>
              <a:rPr lang="en-US" b="1" dirty="0" smtClean="0"/>
              <a:t>Truth is its primary characteristic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 “message of truth” (Ephesians 1:13) </a:t>
            </a:r>
          </a:p>
          <a:p>
            <a:pPr lvl="1"/>
            <a:r>
              <a:rPr lang="en-US" b="1" dirty="0" smtClean="0"/>
              <a:t>Truth is its primary characteristic</a:t>
            </a:r>
          </a:p>
          <a:p>
            <a:pPr lvl="1"/>
            <a:r>
              <a:rPr lang="en-US" b="1" dirty="0" smtClean="0"/>
              <a:t>Salvation was</a:t>
            </a:r>
          </a:p>
          <a:p>
            <a:pPr lvl="2"/>
            <a:r>
              <a:rPr lang="en-US" b="1" dirty="0" smtClean="0"/>
              <a:t>Conceived by the “God of truth” (Psalm 31:5)</a:t>
            </a:r>
          </a:p>
          <a:p>
            <a:pPr lvl="2"/>
            <a:r>
              <a:rPr lang="en-US" b="1" dirty="0" smtClean="0"/>
              <a:t>Purchased by the Son, Who is truth (John 14:6)</a:t>
            </a:r>
          </a:p>
          <a:p>
            <a:pPr lvl="2"/>
            <a:r>
              <a:rPr lang="en-US" b="1" dirty="0" smtClean="0"/>
              <a:t>Guided by the Spirit of truth (John 16:13)</a:t>
            </a:r>
          </a:p>
          <a:p>
            <a:pPr lvl="2"/>
            <a:r>
              <a:rPr lang="en-US" b="1" dirty="0" smtClean="0"/>
              <a:t>Sets us free (John 8:32)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The “message of truth” (Ephesians 1:13) </a:t>
            </a:r>
          </a:p>
          <a:p>
            <a:pPr lvl="1"/>
            <a:r>
              <a:rPr lang="en-US" b="1" dirty="0" smtClean="0"/>
              <a:t>Truth is its primary characteristic</a:t>
            </a:r>
          </a:p>
          <a:p>
            <a:pPr lvl="1"/>
            <a:r>
              <a:rPr lang="en-US" b="1" dirty="0" smtClean="0"/>
              <a:t>Salvation was</a:t>
            </a:r>
          </a:p>
          <a:p>
            <a:pPr lvl="2"/>
            <a:r>
              <a:rPr lang="en-US" b="1" dirty="0" smtClean="0"/>
              <a:t>Conceived by the “God of truth” (Psalm 31:5)</a:t>
            </a:r>
          </a:p>
          <a:p>
            <a:pPr lvl="2"/>
            <a:r>
              <a:rPr lang="en-US" b="1" dirty="0" smtClean="0"/>
              <a:t>Purchased by the Son, Who is truth (John 14:6)</a:t>
            </a:r>
          </a:p>
          <a:p>
            <a:pPr lvl="2"/>
            <a:r>
              <a:rPr lang="en-US" b="1" dirty="0" smtClean="0"/>
              <a:t>Guided by the Spirit of truth (John 16:13)</a:t>
            </a:r>
          </a:p>
          <a:p>
            <a:pPr lvl="2"/>
            <a:r>
              <a:rPr lang="en-US" b="1" dirty="0" smtClean="0"/>
              <a:t>Sets us free (John 8:32)</a:t>
            </a:r>
          </a:p>
          <a:p>
            <a:pPr lvl="1"/>
            <a:r>
              <a:rPr lang="en-US" b="1" dirty="0" smtClean="0"/>
              <a:t>Believers are</a:t>
            </a:r>
          </a:p>
          <a:p>
            <a:pPr lvl="2"/>
            <a:r>
              <a:rPr lang="en-US" b="1" dirty="0" smtClean="0"/>
              <a:t>People of the truth (John 18:37)</a:t>
            </a:r>
          </a:p>
          <a:p>
            <a:pPr lvl="2"/>
            <a:r>
              <a:rPr lang="en-US" b="1" dirty="0" smtClean="0"/>
              <a:t>Who worship in spirit and in truth (John 4:24)</a:t>
            </a:r>
          </a:p>
          <a:p>
            <a:pPr lvl="2"/>
            <a:r>
              <a:rPr lang="en-US" b="1" dirty="0" smtClean="0"/>
              <a:t>Obey the word of truth (John 17:17)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God has a “perfect will” for 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God has a “perfect will” for us</a:t>
            </a:r>
          </a:p>
          <a:p>
            <a:pPr lvl="1"/>
            <a:r>
              <a:rPr lang="en-US" b="1" dirty="0" smtClean="0"/>
              <a:t>2 Peter 3:9; 1 Timothy 2:4; John 3:16</a:t>
            </a:r>
          </a:p>
          <a:p>
            <a:pPr lvl="1"/>
            <a:r>
              <a:rPr lang="en-US" b="1" dirty="0" smtClean="0"/>
              <a:t>Revelation 2:21a – even for “Jezebel”</a:t>
            </a:r>
          </a:p>
          <a:p>
            <a:pPr lvl="1"/>
            <a:r>
              <a:rPr lang="en-US" b="1" dirty="0" smtClean="0"/>
              <a:t>His “elective purpose”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God has a “perfect will” for us</a:t>
            </a:r>
          </a:p>
          <a:p>
            <a:pPr lvl="1"/>
            <a:r>
              <a:rPr lang="en-US" b="1" dirty="0" smtClean="0"/>
              <a:t>2 Peter 3:9; 1 Timothy 2:4; John 3:16</a:t>
            </a:r>
          </a:p>
          <a:p>
            <a:pPr lvl="1"/>
            <a:r>
              <a:rPr lang="en-US" b="1" dirty="0" smtClean="0"/>
              <a:t>Revelation 2:21a – even for “Jezebel”</a:t>
            </a:r>
          </a:p>
          <a:p>
            <a:pPr lvl="1"/>
            <a:r>
              <a:rPr lang="en-US" b="1" dirty="0" smtClean="0"/>
              <a:t>His “elective purpose”</a:t>
            </a:r>
          </a:p>
          <a:p>
            <a:pPr lvl="1"/>
            <a:r>
              <a:rPr lang="en-US" b="1" dirty="0" smtClean="0"/>
              <a:t>As opposed to His “permissive will”</a:t>
            </a:r>
          </a:p>
          <a:p>
            <a:pPr lvl="1"/>
            <a:r>
              <a:rPr lang="en-US" b="1" dirty="0" smtClean="0"/>
              <a:t>Revelation 2:21b;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Q? – How many legs does a dog have, if you count his tail as a leg?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God has a “perfect will” for us</a:t>
            </a:r>
          </a:p>
          <a:p>
            <a:pPr lvl="1"/>
            <a:r>
              <a:rPr lang="en-US" b="1" dirty="0" smtClean="0"/>
              <a:t>2 Peter 3:9; 1 Timothy 2:4; John 3:16</a:t>
            </a:r>
          </a:p>
          <a:p>
            <a:pPr lvl="1"/>
            <a:r>
              <a:rPr lang="en-US" b="1" dirty="0" smtClean="0"/>
              <a:t>Revelation 2:21a – even for “Jezebel”</a:t>
            </a:r>
          </a:p>
          <a:p>
            <a:pPr lvl="1"/>
            <a:r>
              <a:rPr lang="en-US" b="1" dirty="0" smtClean="0"/>
              <a:t>His “elective purpose”</a:t>
            </a:r>
          </a:p>
          <a:p>
            <a:pPr lvl="1"/>
            <a:r>
              <a:rPr lang="en-US" b="1" dirty="0" smtClean="0"/>
              <a:t>As opposed to His “permissive will”</a:t>
            </a:r>
          </a:p>
          <a:p>
            <a:pPr lvl="1"/>
            <a:r>
              <a:rPr lang="en-US" b="1" dirty="0" smtClean="0"/>
              <a:t>Revelation 2:21b; etc.</a:t>
            </a:r>
          </a:p>
          <a:p>
            <a:pPr lvl="1"/>
            <a:r>
              <a:rPr lang="en-US" b="1" dirty="0" smtClean="0"/>
              <a:t>He reveals that purpose to us throughout the Scriptures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2. Mankind must respond to God’s truths</a:t>
            </a:r>
          </a:p>
          <a:p>
            <a:pPr lvl="1"/>
            <a:r>
              <a:rPr lang="en-US" b="1" dirty="0" smtClean="0"/>
              <a:t>Freely and individually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2. Mankind must respond to God’s truths</a:t>
            </a:r>
          </a:p>
          <a:p>
            <a:pPr lvl="1"/>
            <a:r>
              <a:rPr lang="en-US" b="1" dirty="0" smtClean="0"/>
              <a:t>Freely and individually</a:t>
            </a:r>
          </a:p>
          <a:p>
            <a:pPr lvl="1"/>
            <a:r>
              <a:rPr lang="en-US" b="1" dirty="0" smtClean="0"/>
              <a:t>“Not responding” is the wrong response (Matthew 12:30; John 3:17-18)</a:t>
            </a:r>
          </a:p>
          <a:p>
            <a:pPr lvl="1"/>
            <a:r>
              <a:rPr lang="en-US" b="1" dirty="0" smtClean="0"/>
              <a:t>There is no fence to straddle; no neutral position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2. Mankind must respond to God’s truths</a:t>
            </a:r>
          </a:p>
          <a:p>
            <a:pPr lvl="1"/>
            <a:r>
              <a:rPr lang="en-US" b="1" dirty="0" smtClean="0"/>
              <a:t>Freely and individually</a:t>
            </a:r>
          </a:p>
          <a:p>
            <a:pPr lvl="1"/>
            <a:r>
              <a:rPr lang="en-US" b="1" dirty="0" smtClean="0"/>
              <a:t>“Not responding” is the wrong response (Matthew 12:30; John 3:17-18)</a:t>
            </a:r>
          </a:p>
          <a:p>
            <a:pPr lvl="1"/>
            <a:r>
              <a:rPr lang="en-US" b="1" dirty="0" smtClean="0"/>
              <a:t>There is no fence to straddle; no neutral position</a:t>
            </a:r>
          </a:p>
          <a:p>
            <a:pPr lvl="1"/>
            <a:r>
              <a:rPr lang="en-US" b="1" dirty="0" smtClean="0"/>
              <a:t>Acts 4:12 – “…for there is no other name under Heaven that has been given among men by which we must be saved.”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Truths Co-exist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2. Mankind must respond to God’s truths</a:t>
            </a:r>
          </a:p>
          <a:p>
            <a:pPr lvl="1"/>
            <a:r>
              <a:rPr lang="en-US" b="1" dirty="0" smtClean="0"/>
              <a:t>Freely and individually</a:t>
            </a:r>
          </a:p>
          <a:p>
            <a:pPr lvl="1"/>
            <a:r>
              <a:rPr lang="en-US" b="1" dirty="0" smtClean="0"/>
              <a:t>“Not responding” is the wrong response (Matthew 12:30; John 3:17-18)</a:t>
            </a:r>
          </a:p>
          <a:p>
            <a:pPr lvl="1"/>
            <a:r>
              <a:rPr lang="en-US" b="1" dirty="0" smtClean="0"/>
              <a:t>There is no fence to straddle; no neutral position</a:t>
            </a:r>
          </a:p>
          <a:p>
            <a:pPr lvl="1"/>
            <a:r>
              <a:rPr lang="en-US" b="1" dirty="0" smtClean="0"/>
              <a:t>Acts 4:12 – “…for there is no other name under Heaven that has been given among men by which we must be saved.”</a:t>
            </a:r>
          </a:p>
          <a:p>
            <a:pPr lvl="1"/>
            <a:r>
              <a:rPr lang="en-US" b="1" dirty="0" smtClean="0"/>
              <a:t>Living faith is our only acceptable response to God’s offer of salvation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False ideas (lies) about truth lead to false ideas about Heaven</a:t>
            </a:r>
          </a:p>
          <a:p>
            <a:r>
              <a:rPr lang="en-US" b="1" dirty="0" smtClean="0"/>
              <a:t>Truth is absolute</a:t>
            </a:r>
          </a:p>
          <a:p>
            <a:r>
              <a:rPr lang="en-US" b="1" dirty="0" smtClean="0"/>
              <a:t>God is the Creator and Holder of all truth</a:t>
            </a:r>
          </a:p>
          <a:p>
            <a:r>
              <a:rPr lang="en-US" b="1" dirty="0" smtClean="0"/>
              <a:t>God’s word is truth</a:t>
            </a:r>
          </a:p>
          <a:p>
            <a:r>
              <a:rPr lang="en-US" b="1" dirty="0" smtClean="0"/>
              <a:t>Jesus is the manifestation of truth</a:t>
            </a:r>
          </a:p>
          <a:p>
            <a:r>
              <a:rPr lang="en-US" b="1" dirty="0" smtClean="0"/>
              <a:t>If we want to know the truth, God will give it to us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Q? – How many legs does a dog have, if you count his tail as a leg?</a:t>
            </a:r>
          </a:p>
          <a:p>
            <a:r>
              <a:rPr lang="en-US" b="1" dirty="0" smtClean="0"/>
              <a:t>A: - He still only has 4 legs. Counting his tail as a leg doesn’t make it so.</a:t>
            </a:r>
          </a:p>
          <a:p>
            <a:pPr lvl="1">
              <a:buNone/>
            </a:pPr>
            <a:r>
              <a:rPr lang="en-US" b="1" dirty="0" smtClean="0"/>
              <a:t>	 				      	      – Abraham Lincoln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Q? – How many legs does a dog have, if you count his tail as a leg?</a:t>
            </a:r>
          </a:p>
          <a:p>
            <a:r>
              <a:rPr lang="en-US" b="1" dirty="0" smtClean="0"/>
              <a:t>A: - He still only has 4 legs. Counting his tail as a leg doesn’t make it so.</a:t>
            </a:r>
          </a:p>
          <a:p>
            <a:pPr lvl="1">
              <a:buNone/>
            </a:pPr>
            <a:r>
              <a:rPr lang="en-US" b="1" dirty="0" smtClean="0"/>
              <a:t>	 				      	      – Abraham Lincoln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People have struggled with the concept of truth since the Garden if Eden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further a society drifts from truth,   	  the more it will hate those that speak it.</a:t>
            </a:r>
          </a:p>
          <a:p>
            <a:pPr lvl="1">
              <a:buNone/>
            </a:pPr>
            <a:r>
              <a:rPr lang="en-US" b="1" dirty="0" smtClean="0"/>
              <a:t>							 – George Orwell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further a society drifts from truth,   	  the more it will hate those that speak it.</a:t>
            </a:r>
          </a:p>
          <a:p>
            <a:pPr lvl="1">
              <a:buNone/>
            </a:pPr>
            <a:r>
              <a:rPr lang="en-US" b="1" dirty="0" smtClean="0"/>
              <a:t>							 – George Orwell</a:t>
            </a:r>
            <a:endParaRPr lang="en-US" b="1" dirty="0" smtClean="0"/>
          </a:p>
          <a:p>
            <a:r>
              <a:rPr lang="en-US" b="1" dirty="0" smtClean="0"/>
              <a:t>The truth is like a lion – you don’t have to defend it. Let it loose – it will defend itself.</a:t>
            </a:r>
          </a:p>
          <a:p>
            <a:pPr lvl="1">
              <a:buNone/>
            </a:pPr>
            <a:r>
              <a:rPr lang="en-US" b="1" dirty="0" smtClean="0"/>
              <a:t>	 						        – </a:t>
            </a:r>
            <a:r>
              <a:rPr lang="en-US" b="1" dirty="0" smtClean="0"/>
              <a:t>Augustine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further a society drifts from truth,   	  the more it will hate those that speak it.</a:t>
            </a:r>
          </a:p>
          <a:p>
            <a:pPr lvl="1">
              <a:buNone/>
            </a:pPr>
            <a:r>
              <a:rPr lang="en-US" b="1" dirty="0" smtClean="0"/>
              <a:t>							 – George Orwell</a:t>
            </a:r>
            <a:endParaRPr lang="en-US" b="1" dirty="0" smtClean="0"/>
          </a:p>
          <a:p>
            <a:r>
              <a:rPr lang="en-US" b="1" dirty="0" smtClean="0"/>
              <a:t>The truth is like a lion – you don’t have to defend it. Let it loose – it will defend itself.</a:t>
            </a:r>
          </a:p>
          <a:p>
            <a:pPr lvl="1">
              <a:buNone/>
            </a:pPr>
            <a:r>
              <a:rPr lang="en-US" b="1" dirty="0" smtClean="0"/>
              <a:t>	 						        – Augustine</a:t>
            </a:r>
          </a:p>
          <a:p>
            <a:r>
              <a:rPr lang="en-US" b="1" dirty="0" smtClean="0"/>
              <a:t>Even if you are a minority of one, truth is truth 				      </a:t>
            </a:r>
            <a:r>
              <a:rPr lang="en-US" sz="2800" b="1" dirty="0" smtClean="0"/>
              <a:t>– Mahatma Gandhi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Truth is like the sun – you can shut it out for a time, but it ain’t goin’ away.</a:t>
            </a:r>
          </a:p>
          <a:p>
            <a:pPr lvl="1">
              <a:buNone/>
            </a:pPr>
            <a:r>
              <a:rPr lang="en-US" b="1" dirty="0" smtClean="0"/>
              <a:t>							   – Elvis Presley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Truth is like the sun – you can shut it out for a time, but it ain’t goin’ away.</a:t>
            </a:r>
          </a:p>
          <a:p>
            <a:pPr lvl="1">
              <a:buNone/>
            </a:pPr>
            <a:r>
              <a:rPr lang="en-US" b="1" dirty="0" smtClean="0"/>
              <a:t>							   – Elvis Presley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 smtClean="0"/>
              <a:t>is </a:t>
            </a:r>
            <a:r>
              <a:rPr lang="en-US" b="1" dirty="0" smtClean="0"/>
              <a:t>truth </a:t>
            </a:r>
            <a:r>
              <a:rPr lang="en-US" b="1" dirty="0" smtClean="0"/>
              <a:t>– </a:t>
            </a:r>
            <a:r>
              <a:rPr lang="en-US" b="1" dirty="0" smtClean="0"/>
              <a:t>even if no one believes it;       a lie is a lie – even if everyone believes it.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						   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/>
              <a:t>Anonymous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913</Words>
  <Application>Microsoft Office PowerPoint</Application>
  <PresentationFormat>On-screen Show (4:3)</PresentationFormat>
  <Paragraphs>145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What Is Truth?</vt:lpstr>
      <vt:lpstr>INTRODUCTION</vt:lpstr>
      <vt:lpstr>INTRODUCTION</vt:lpstr>
      <vt:lpstr>INTRODUCTION</vt:lpstr>
      <vt:lpstr>A few more</vt:lpstr>
      <vt:lpstr>A few more</vt:lpstr>
      <vt:lpstr>A few more</vt:lpstr>
      <vt:lpstr>A few more</vt:lpstr>
      <vt:lpstr>A few more</vt:lpstr>
      <vt:lpstr>A few more</vt:lpstr>
      <vt:lpstr>God’s Truth</vt:lpstr>
      <vt:lpstr>God’s Truth</vt:lpstr>
      <vt:lpstr>God’s Truth</vt:lpstr>
      <vt:lpstr>The Gospel</vt:lpstr>
      <vt:lpstr>The Gospel</vt:lpstr>
      <vt:lpstr>The Gospel</vt:lpstr>
      <vt:lpstr>2 Truths Co-exist</vt:lpstr>
      <vt:lpstr>2 Truths Co-exist</vt:lpstr>
      <vt:lpstr>2 Truths Co-exist</vt:lpstr>
      <vt:lpstr>2 Truths Co-exist</vt:lpstr>
      <vt:lpstr>2 Truths Co-exist</vt:lpstr>
      <vt:lpstr>2 Truths Co-exist</vt:lpstr>
      <vt:lpstr>2 Truths Co-exist</vt:lpstr>
      <vt:lpstr>2 Truths Co-exist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Truth?</dc:title>
  <dc:creator>Pili</dc:creator>
  <cp:lastModifiedBy>Pili</cp:lastModifiedBy>
  <cp:revision>68</cp:revision>
  <dcterms:created xsi:type="dcterms:W3CDTF">2015-03-07T19:55:34Z</dcterms:created>
  <dcterms:modified xsi:type="dcterms:W3CDTF">2015-03-08T21:30:10Z</dcterms:modified>
</cp:coreProperties>
</file>