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5F6F-704E-40E8-BBAD-559ABE64F7D0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009C-1CA7-4E6D-A537-61F91BE70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5F6F-704E-40E8-BBAD-559ABE64F7D0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009C-1CA7-4E6D-A537-61F91BE70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5F6F-704E-40E8-BBAD-559ABE64F7D0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009C-1CA7-4E6D-A537-61F91BE70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5F6F-704E-40E8-BBAD-559ABE64F7D0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009C-1CA7-4E6D-A537-61F91BE70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5F6F-704E-40E8-BBAD-559ABE64F7D0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009C-1CA7-4E6D-A537-61F91BE70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5F6F-704E-40E8-BBAD-559ABE64F7D0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009C-1CA7-4E6D-A537-61F91BE70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5F6F-704E-40E8-BBAD-559ABE64F7D0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009C-1CA7-4E6D-A537-61F91BE70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5F6F-704E-40E8-BBAD-559ABE64F7D0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009C-1CA7-4E6D-A537-61F91BE70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5F6F-704E-40E8-BBAD-559ABE64F7D0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009C-1CA7-4E6D-A537-61F91BE70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5F6F-704E-40E8-BBAD-559ABE64F7D0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009C-1CA7-4E6D-A537-61F91BE70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E5F6F-704E-40E8-BBAD-559ABE64F7D0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0009C-1CA7-4E6D-A537-61F91BE703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E5F6F-704E-40E8-BBAD-559ABE64F7D0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0009C-1CA7-4E6D-A537-61F91BE703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What Can I Do?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Christian young people have asked me what specific things they can do to practice moral purity. Three of those are: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• First, watch the crowd they hang out with. Choose their friends wisely (see Proverbs 13:20). </a:t>
            </a:r>
            <a:br>
              <a:rPr lang="en-US" dirty="0"/>
            </a:br>
            <a:r>
              <a:rPr lang="en-US" dirty="0"/>
              <a:t>• Second, guard what they put into their minds from books, movies, and music (see Psalm 101:3a, Proverbs 6:27). </a:t>
            </a:r>
            <a:br>
              <a:rPr lang="en-US" dirty="0"/>
            </a:br>
            <a:r>
              <a:rPr lang="en-US" dirty="0"/>
              <a:t>• Lastly, control their thought life (see Proverbs 23:7a, Philippians 4:8). The thought is the father of the deed. Someone has well said, "We cannot keep the birds from flying over our heads, but we can keep them from making a nest in our hair."</a:t>
            </a:r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Walk with God today as you never have before. Guard your heart (Proverbs 4:23, Ephesians 5:3-5). Make a covenant with your eyes (Job 31:1). Set a guard over your lips (Psalm 141:3). Take charge of your thought life: “Finally, brethren, whatsoever things are true, whatsoever things are honest, whatsoever things are just, whatsoever things are pure, whatsoever things are lovely, whatsoever things are of good report; if there be any virtue, and if there be any praise, think on these things.” (Philippians 4:8)</a:t>
            </a:r>
            <a:br>
              <a:rPr lang="en-US" dirty="0"/>
            </a:br>
            <a:endParaRPr lang="en-US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 Cor. </a:t>
            </a:r>
            <a:r>
              <a:rPr lang="en-US" b="1" smtClean="0"/>
              <a:t>10:5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164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What Can I Do?</vt:lpstr>
      <vt:lpstr>INTRODUCTION</vt:lpstr>
      <vt:lpstr>Slide 3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Can I Do?</dc:title>
  <dc:creator>Pili</dc:creator>
  <cp:lastModifiedBy>Pili</cp:lastModifiedBy>
  <cp:revision>1</cp:revision>
  <dcterms:created xsi:type="dcterms:W3CDTF">2015-04-20T18:12:10Z</dcterms:created>
  <dcterms:modified xsi:type="dcterms:W3CDTF">2015-04-20T18:16:24Z</dcterms:modified>
</cp:coreProperties>
</file>