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313" r:id="rId3"/>
    <p:sldId id="312" r:id="rId4"/>
    <p:sldId id="311" r:id="rId5"/>
    <p:sldId id="314" r:id="rId6"/>
    <p:sldId id="315" r:id="rId7"/>
    <p:sldId id="256" r:id="rId8"/>
    <p:sldId id="261" r:id="rId9"/>
    <p:sldId id="269" r:id="rId10"/>
    <p:sldId id="270" r:id="rId11"/>
    <p:sldId id="271" r:id="rId12"/>
    <p:sldId id="272" r:id="rId13"/>
    <p:sldId id="273" r:id="rId14"/>
    <p:sldId id="281" r:id="rId15"/>
    <p:sldId id="282" r:id="rId16"/>
    <p:sldId id="288" r:id="rId17"/>
    <p:sldId id="316" r:id="rId18"/>
    <p:sldId id="317" r:id="rId19"/>
    <p:sldId id="286" r:id="rId20"/>
    <p:sldId id="289" r:id="rId21"/>
    <p:sldId id="290" r:id="rId22"/>
    <p:sldId id="291" r:id="rId23"/>
    <p:sldId id="292" r:id="rId24"/>
    <p:sldId id="294" r:id="rId25"/>
    <p:sldId id="318" r:id="rId26"/>
    <p:sldId id="295" r:id="rId27"/>
    <p:sldId id="296" r:id="rId28"/>
    <p:sldId id="297" r:id="rId29"/>
    <p:sldId id="298" r:id="rId30"/>
    <p:sldId id="319" r:id="rId31"/>
    <p:sldId id="299" r:id="rId32"/>
    <p:sldId id="309" r:id="rId33"/>
    <p:sldId id="31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5E1C7-6D24-4D1B-B0B8-396F82D1B8F2}" type="datetimeFigureOut">
              <a:rPr lang="en-US" smtClean="0"/>
              <a:pPr/>
              <a:t>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376D1-964E-48DC-86A8-D0C1BDFAB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do we…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TRADITIONAL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Jewish identity and culture</a:t>
            </a:r>
          </a:p>
          <a:p>
            <a:pPr lvl="1"/>
            <a:r>
              <a:rPr lang="en-US" b="1" dirty="0" smtClean="0"/>
              <a:t>Tanakh (Hebrew Bible) and rabbinic writings</a:t>
            </a:r>
          </a:p>
          <a:p>
            <a:pPr lvl="1"/>
            <a:r>
              <a:rPr lang="en-US" b="1" dirty="0" smtClean="0"/>
              <a:t>Traditions</a:t>
            </a:r>
          </a:p>
          <a:p>
            <a:r>
              <a:rPr lang="en-US" b="1" dirty="0" smtClean="0"/>
              <a:t>Roman Catholics base their authority on the concept of Living Magisterium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TRADITIONAL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Jewish identity and culture</a:t>
            </a:r>
          </a:p>
          <a:p>
            <a:pPr lvl="1"/>
            <a:r>
              <a:rPr lang="en-US" b="1" dirty="0" smtClean="0"/>
              <a:t>Tanakh (Hebrew Bible) and rabbinic writings</a:t>
            </a:r>
          </a:p>
          <a:p>
            <a:pPr lvl="1"/>
            <a:r>
              <a:rPr lang="en-US" b="1" dirty="0" smtClean="0"/>
              <a:t>Traditions</a:t>
            </a:r>
          </a:p>
          <a:p>
            <a:r>
              <a:rPr lang="en-US" b="1" dirty="0" smtClean="0"/>
              <a:t>Roman Catholics base their authority on the concept of Living Magisterium</a:t>
            </a:r>
          </a:p>
          <a:p>
            <a:pPr lvl="1"/>
            <a:r>
              <a:rPr lang="en-US" b="1" dirty="0" smtClean="0"/>
              <a:t>Bible (and “ex cathedra”)</a:t>
            </a:r>
          </a:p>
          <a:p>
            <a:pPr lvl="1"/>
            <a:r>
              <a:rPr lang="en-US" b="1" dirty="0" smtClean="0"/>
              <a:t>Their own traditions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TRADITIONAL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Jewish identity and culture</a:t>
            </a:r>
          </a:p>
          <a:p>
            <a:pPr lvl="1"/>
            <a:r>
              <a:rPr lang="en-US" b="1" dirty="0" smtClean="0"/>
              <a:t>Tanakh (Hebrew Bible) and rabbinic writings</a:t>
            </a:r>
          </a:p>
          <a:p>
            <a:pPr lvl="1"/>
            <a:r>
              <a:rPr lang="en-US" b="1" dirty="0" smtClean="0"/>
              <a:t>Traditions</a:t>
            </a:r>
          </a:p>
          <a:p>
            <a:r>
              <a:rPr lang="en-US" b="1" dirty="0" smtClean="0"/>
              <a:t>Roman Catholics base their authority on the concept of Living Magisterium</a:t>
            </a:r>
          </a:p>
          <a:p>
            <a:pPr lvl="1"/>
            <a:r>
              <a:rPr lang="en-US" b="1" dirty="0" smtClean="0"/>
              <a:t>Bible (and “ex cathedra”)</a:t>
            </a:r>
          </a:p>
          <a:p>
            <a:pPr lvl="1"/>
            <a:r>
              <a:rPr lang="en-US" b="1" dirty="0" smtClean="0"/>
              <a:t>Their own traditions</a:t>
            </a:r>
          </a:p>
          <a:p>
            <a:r>
              <a:rPr lang="en-US" b="1" dirty="0" smtClean="0"/>
              <a:t>Many Protestant denominations also base the authority for doing things on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TRADITIONAL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410200"/>
          </a:xfrm>
        </p:spPr>
        <p:txBody>
          <a:bodyPr>
            <a:normAutofit/>
          </a:bodyPr>
          <a:lstStyle/>
          <a:p>
            <a:r>
              <a:rPr lang="en-US" b="1" dirty="0" smtClean="0"/>
              <a:t>Jewish identity and culture</a:t>
            </a:r>
          </a:p>
          <a:p>
            <a:pPr lvl="1"/>
            <a:r>
              <a:rPr lang="en-US" b="1" dirty="0" smtClean="0"/>
              <a:t>Tanakh (Hebrew Bible) and rabbinic writings</a:t>
            </a:r>
          </a:p>
          <a:p>
            <a:pPr lvl="1"/>
            <a:r>
              <a:rPr lang="en-US" b="1" dirty="0" smtClean="0"/>
              <a:t>Traditions</a:t>
            </a:r>
          </a:p>
          <a:p>
            <a:r>
              <a:rPr lang="en-US" b="1" dirty="0" smtClean="0"/>
              <a:t>Roman Catholics base their authority on the concept of Living Magisterium</a:t>
            </a:r>
          </a:p>
          <a:p>
            <a:pPr lvl="1"/>
            <a:r>
              <a:rPr lang="en-US" b="1" dirty="0" smtClean="0"/>
              <a:t>Bible (and “ex cathedra”)</a:t>
            </a:r>
          </a:p>
          <a:p>
            <a:pPr lvl="1"/>
            <a:r>
              <a:rPr lang="en-US" b="1" dirty="0" smtClean="0"/>
              <a:t>Their own traditions</a:t>
            </a:r>
          </a:p>
          <a:p>
            <a:r>
              <a:rPr lang="en-US" b="1" dirty="0" smtClean="0"/>
              <a:t>Many Protestant denominations also base the authority for doing things on </a:t>
            </a:r>
          </a:p>
          <a:p>
            <a:pPr lvl="1"/>
            <a:r>
              <a:rPr lang="en-US" b="1" dirty="0" smtClean="0"/>
              <a:t>       “We’ve always done them that way.”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Etymology - “trans” (over) + “dare” (give)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Etymology - “trans” (over) + “dare” (give)</a:t>
            </a:r>
          </a:p>
          <a:p>
            <a:r>
              <a:rPr lang="en-US" b="1" dirty="0" smtClean="0"/>
              <a:t>To deliver, hand over, hand down, transmit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Etymology - “trans” (over) + “dare” (give)</a:t>
            </a:r>
          </a:p>
          <a:p>
            <a:r>
              <a:rPr lang="en-US" b="1" dirty="0" smtClean="0"/>
              <a:t>To deliver, hand over, hand down, transmit</a:t>
            </a:r>
          </a:p>
          <a:p>
            <a:r>
              <a:rPr lang="en-US" b="1" dirty="0" smtClean="0"/>
              <a:t>By either:</a:t>
            </a:r>
          </a:p>
          <a:p>
            <a:pPr lvl="1"/>
            <a:r>
              <a:rPr lang="en-US" b="1" dirty="0" smtClean="0"/>
              <a:t>word of mouth (story, song)</a:t>
            </a:r>
          </a:p>
          <a:p>
            <a:pPr lvl="1"/>
            <a:r>
              <a:rPr lang="en-US" b="1" dirty="0" smtClean="0"/>
              <a:t>or writing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Etymology - “trans” (over) + “dare” (give)</a:t>
            </a:r>
          </a:p>
          <a:p>
            <a:r>
              <a:rPr lang="en-US" b="1" dirty="0" smtClean="0"/>
              <a:t>To deliver, hand over, hand down, transmit</a:t>
            </a:r>
          </a:p>
          <a:p>
            <a:r>
              <a:rPr lang="en-US" b="1" dirty="0" smtClean="0"/>
              <a:t>By either:</a:t>
            </a:r>
          </a:p>
          <a:p>
            <a:pPr lvl="1"/>
            <a:r>
              <a:rPr lang="en-US" b="1" dirty="0" smtClean="0"/>
              <a:t>word of mouth (story, song)</a:t>
            </a:r>
          </a:p>
          <a:p>
            <a:pPr lvl="1"/>
            <a:r>
              <a:rPr lang="en-US" b="1" dirty="0" smtClean="0"/>
              <a:t>or writing</a:t>
            </a:r>
          </a:p>
          <a:p>
            <a:r>
              <a:rPr lang="en-US" b="1" dirty="0" smtClean="0"/>
              <a:t>They may be good (please/thank you)</a:t>
            </a:r>
          </a:p>
          <a:p>
            <a:r>
              <a:rPr lang="en-US" b="1" dirty="0" smtClean="0"/>
              <a:t>Or bad (hazing, running of the bulls, etc.)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Etymology - “trans” (over) + “dare” (give)</a:t>
            </a:r>
          </a:p>
          <a:p>
            <a:r>
              <a:rPr lang="en-US" b="1" dirty="0" smtClean="0"/>
              <a:t>To deliver, hand over, hand down, transmit</a:t>
            </a:r>
          </a:p>
          <a:p>
            <a:r>
              <a:rPr lang="en-US" b="1" dirty="0" smtClean="0"/>
              <a:t>By either:</a:t>
            </a:r>
          </a:p>
          <a:p>
            <a:pPr lvl="1"/>
            <a:r>
              <a:rPr lang="en-US" b="1" dirty="0" smtClean="0"/>
              <a:t>word of mouth (story, song)</a:t>
            </a:r>
          </a:p>
          <a:p>
            <a:pPr lvl="1"/>
            <a:r>
              <a:rPr lang="en-US" b="1" dirty="0" smtClean="0"/>
              <a:t>or writing</a:t>
            </a:r>
          </a:p>
          <a:p>
            <a:r>
              <a:rPr lang="en-US" b="1" dirty="0" smtClean="0"/>
              <a:t>They may be good (please/thank you)</a:t>
            </a:r>
          </a:p>
          <a:p>
            <a:r>
              <a:rPr lang="en-US" b="1" dirty="0" smtClean="0"/>
              <a:t>Or bad (hazing, running of the bulls, etc.)</a:t>
            </a:r>
            <a:endParaRPr lang="en-US" b="1" dirty="0" smtClean="0"/>
          </a:p>
          <a:p>
            <a:r>
              <a:rPr lang="en-US" b="1" dirty="0" smtClean="0"/>
              <a:t>They may be of recent origin or thousands of years old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Handed down by Jewish fathers/elders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do we…</a:t>
            </a:r>
          </a:p>
          <a:p>
            <a:pPr lvl="1"/>
            <a:r>
              <a:rPr lang="en-US" b="1" dirty="0" smtClean="0"/>
              <a:t>Meet at 9:45 AM and 10:45 AM on Sunday?</a:t>
            </a:r>
          </a:p>
          <a:p>
            <a:pPr lvl="1"/>
            <a:r>
              <a:rPr lang="en-US" b="1" dirty="0" smtClean="0"/>
              <a:t>Meet on Wednesdays at 7 PM?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Handed down by Jewish fathers/elders</a:t>
            </a:r>
          </a:p>
          <a:p>
            <a:pPr lvl="1"/>
            <a:r>
              <a:rPr lang="en-US" b="1" dirty="0" smtClean="0"/>
              <a:t>Constituted the “oral law”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Handed down by Jewish fathers/elders</a:t>
            </a:r>
          </a:p>
          <a:p>
            <a:pPr lvl="1"/>
            <a:r>
              <a:rPr lang="en-US" b="1" dirty="0" smtClean="0"/>
              <a:t>Constituted the “oral law”</a:t>
            </a:r>
          </a:p>
          <a:p>
            <a:pPr lvl="1"/>
            <a:r>
              <a:rPr lang="en-US" b="1" dirty="0" smtClean="0"/>
              <a:t>Mitzvah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Handed down by Jewish fathers/elders</a:t>
            </a:r>
          </a:p>
          <a:p>
            <a:pPr lvl="1"/>
            <a:r>
              <a:rPr lang="en-US" b="1" dirty="0" smtClean="0"/>
              <a:t>Constituted the “oral law”</a:t>
            </a:r>
          </a:p>
          <a:p>
            <a:pPr lvl="1"/>
            <a:r>
              <a:rPr lang="en-US" b="1" dirty="0" smtClean="0"/>
              <a:t>Mitzvah</a:t>
            </a:r>
          </a:p>
          <a:p>
            <a:pPr lvl="1"/>
            <a:r>
              <a:rPr lang="en-US" b="1" dirty="0" smtClean="0"/>
              <a:t>Most common use in the New Testament (10x)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Handed down by Jewish fathers/elders</a:t>
            </a:r>
          </a:p>
          <a:p>
            <a:pPr lvl="1"/>
            <a:r>
              <a:rPr lang="en-US" b="1" dirty="0" smtClean="0"/>
              <a:t>Constituted the “oral law”</a:t>
            </a:r>
          </a:p>
          <a:p>
            <a:pPr lvl="1"/>
            <a:r>
              <a:rPr lang="en-US" b="1" dirty="0" smtClean="0"/>
              <a:t>Mitzvah</a:t>
            </a:r>
          </a:p>
          <a:p>
            <a:pPr lvl="1"/>
            <a:r>
              <a:rPr lang="en-US" b="1" dirty="0" smtClean="0"/>
              <a:t>Most common use in the New Testament (10x)</a:t>
            </a:r>
          </a:p>
          <a:p>
            <a:pPr lvl="1"/>
            <a:r>
              <a:rPr lang="en-US" b="1" dirty="0" smtClean="0"/>
              <a:t>Originally, wrongly considered equal to OT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1) Handed down by Jewish fathers/elders</a:t>
            </a:r>
          </a:p>
          <a:p>
            <a:pPr lvl="1"/>
            <a:r>
              <a:rPr lang="en-US" b="1" dirty="0" smtClean="0"/>
              <a:t>Constituted the “oral law”</a:t>
            </a:r>
          </a:p>
          <a:p>
            <a:pPr lvl="1"/>
            <a:r>
              <a:rPr lang="en-US" b="1" dirty="0" smtClean="0"/>
              <a:t>Mitzvah</a:t>
            </a:r>
          </a:p>
          <a:p>
            <a:pPr lvl="1"/>
            <a:r>
              <a:rPr lang="en-US" b="1" dirty="0" smtClean="0"/>
              <a:t>Most common use in the New Testament (10x)</a:t>
            </a:r>
          </a:p>
          <a:p>
            <a:pPr lvl="1"/>
            <a:r>
              <a:rPr lang="en-US" b="1" dirty="0" smtClean="0"/>
              <a:t>Originally, wrongly considered equal to OT</a:t>
            </a:r>
          </a:p>
          <a:p>
            <a:pPr lvl="1"/>
            <a:r>
              <a:rPr lang="en-US" b="1" dirty="0" smtClean="0"/>
              <a:t>Pharisees gave even greater authority to it</a:t>
            </a:r>
          </a:p>
          <a:p>
            <a:pPr lvl="2"/>
            <a:r>
              <a:rPr lang="en-US" b="1" dirty="0" smtClean="0"/>
              <a:t>Mark 7:1-13; Galatians 1:14; Colossians </a:t>
            </a:r>
            <a:r>
              <a:rPr lang="en-US" b="1" dirty="0" smtClean="0"/>
              <a:t>2:8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1) Handed down by Jewish fathers/elders</a:t>
            </a:r>
          </a:p>
          <a:p>
            <a:pPr lvl="1"/>
            <a:r>
              <a:rPr lang="en-US" b="1" dirty="0" smtClean="0"/>
              <a:t>Constituted the “oral law”</a:t>
            </a:r>
          </a:p>
          <a:p>
            <a:pPr lvl="1"/>
            <a:r>
              <a:rPr lang="en-US" b="1" dirty="0" smtClean="0"/>
              <a:t>Mitzvah</a:t>
            </a:r>
          </a:p>
          <a:p>
            <a:pPr lvl="1"/>
            <a:r>
              <a:rPr lang="en-US" b="1" dirty="0" smtClean="0"/>
              <a:t>Most common use in the New Testament (10x)</a:t>
            </a:r>
          </a:p>
          <a:p>
            <a:pPr lvl="1"/>
            <a:r>
              <a:rPr lang="en-US" b="1" dirty="0" smtClean="0"/>
              <a:t>Originally, wrongly considered equal to OT</a:t>
            </a:r>
          </a:p>
          <a:p>
            <a:pPr lvl="1"/>
            <a:r>
              <a:rPr lang="en-US" b="1" dirty="0" smtClean="0"/>
              <a:t>Pharisees gave even greater authority to it</a:t>
            </a:r>
          </a:p>
          <a:p>
            <a:pPr lvl="2"/>
            <a:r>
              <a:rPr lang="en-US" b="1" dirty="0" smtClean="0"/>
              <a:t>Mark 7:1-13; Galatians 1:14; Colossians 2:8</a:t>
            </a:r>
          </a:p>
          <a:p>
            <a:pPr lvl="1"/>
            <a:r>
              <a:rPr lang="en-US" b="1" dirty="0" smtClean="0"/>
              <a:t>Jesus</a:t>
            </a:r>
          </a:p>
          <a:p>
            <a:pPr lvl="2"/>
            <a:r>
              <a:rPr lang="en-US" b="1" dirty="0" smtClean="0"/>
              <a:t>Had no problem keeping some (John 2-wedding feast)</a:t>
            </a:r>
          </a:p>
          <a:p>
            <a:pPr lvl="2"/>
            <a:r>
              <a:rPr lang="en-US" b="1" dirty="0" smtClean="0"/>
              <a:t>Didn’t follow others (extra rules on Sabbath)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2) Gospel truths taught during NT times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2) Gospel truths taught during NT times</a:t>
            </a:r>
          </a:p>
          <a:p>
            <a:pPr lvl="1"/>
            <a:r>
              <a:rPr lang="en-US" b="1" dirty="0" smtClean="0"/>
              <a:t>3 references – all by Paul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2) Gospel truths taught during NT times</a:t>
            </a:r>
          </a:p>
          <a:p>
            <a:pPr lvl="1"/>
            <a:r>
              <a:rPr lang="en-US" b="1" dirty="0" smtClean="0"/>
              <a:t>3 references – all by Paul</a:t>
            </a:r>
          </a:p>
          <a:p>
            <a:pPr lvl="2"/>
            <a:r>
              <a:rPr lang="en-US" b="1" dirty="0" smtClean="0"/>
              <a:t>1 Corinthians 11:2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2) Gospel truths taught during NT times</a:t>
            </a:r>
          </a:p>
          <a:p>
            <a:pPr lvl="1"/>
            <a:r>
              <a:rPr lang="en-US" b="1" dirty="0" smtClean="0"/>
              <a:t>3 references – all by Paul</a:t>
            </a:r>
          </a:p>
          <a:p>
            <a:pPr lvl="2"/>
            <a:r>
              <a:rPr lang="en-US" b="1" dirty="0" smtClean="0"/>
              <a:t>1 Corinthians 11:2</a:t>
            </a:r>
          </a:p>
          <a:p>
            <a:pPr lvl="2"/>
            <a:r>
              <a:rPr lang="en-US" b="1" dirty="0" smtClean="0"/>
              <a:t>2 Thessalonians 2:15; and 3:6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do we…</a:t>
            </a:r>
          </a:p>
          <a:p>
            <a:pPr lvl="1"/>
            <a:r>
              <a:rPr lang="en-US" b="1" dirty="0" smtClean="0"/>
              <a:t>Meet at 9:45 AM and 10:45 AM on Sunday?</a:t>
            </a:r>
          </a:p>
          <a:p>
            <a:pPr lvl="1"/>
            <a:r>
              <a:rPr lang="en-US" b="1" dirty="0" smtClean="0"/>
              <a:t>Meet on Wednesdays at 7 PM?</a:t>
            </a:r>
          </a:p>
          <a:p>
            <a:pPr lvl="1"/>
            <a:r>
              <a:rPr lang="en-US" b="1" dirty="0" smtClean="0"/>
              <a:t>Have Gospel Meetings twice a year?</a:t>
            </a:r>
          </a:p>
          <a:p>
            <a:pPr lvl="1"/>
            <a:r>
              <a:rPr lang="en-US" b="1" dirty="0" smtClean="0"/>
              <a:t>Change our meeting times to 7:30 PM for G.M.s?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2) Gospel truths taught during NT times</a:t>
            </a:r>
          </a:p>
          <a:p>
            <a:pPr lvl="1"/>
            <a:r>
              <a:rPr lang="en-US" b="1" dirty="0" smtClean="0"/>
              <a:t>3 references – all by Paul</a:t>
            </a:r>
          </a:p>
          <a:p>
            <a:pPr lvl="2"/>
            <a:r>
              <a:rPr lang="en-US" b="1" dirty="0" smtClean="0"/>
              <a:t>1 Corinthians 11:2</a:t>
            </a:r>
          </a:p>
          <a:p>
            <a:pPr lvl="2"/>
            <a:r>
              <a:rPr lang="en-US" b="1" dirty="0" smtClean="0"/>
              <a:t>2 Thessalonians 2:15; and 3:6</a:t>
            </a:r>
          </a:p>
          <a:p>
            <a:pPr lvl="1"/>
            <a:r>
              <a:rPr lang="en-US" b="1" dirty="0" smtClean="0"/>
              <a:t>Apostles verbally taught the Gospel as well as writing it down in what we refer to as the New Testament gospels, epistles, etc.</a:t>
            </a:r>
          </a:p>
          <a:p>
            <a:pPr lvl="1"/>
            <a:r>
              <a:rPr lang="en-US" b="1" dirty="0" smtClean="0"/>
              <a:t>Some are recorded by the Holy Spirit as NT sermons and/or conversations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WORD “TRADITION” IN THE N.T.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2) Gospel truths taught during NT times</a:t>
            </a:r>
          </a:p>
          <a:p>
            <a:pPr lvl="1"/>
            <a:r>
              <a:rPr lang="en-US" b="1" dirty="0" smtClean="0"/>
              <a:t>3 references – all by Paul</a:t>
            </a:r>
          </a:p>
          <a:p>
            <a:pPr lvl="2"/>
            <a:r>
              <a:rPr lang="en-US" b="1" dirty="0" smtClean="0"/>
              <a:t>1 Corinthians 11:2</a:t>
            </a:r>
          </a:p>
          <a:p>
            <a:pPr lvl="2"/>
            <a:r>
              <a:rPr lang="en-US" b="1" dirty="0" smtClean="0"/>
              <a:t>2 Thessalonians 2:15; and 3:6</a:t>
            </a:r>
          </a:p>
          <a:p>
            <a:pPr lvl="1"/>
            <a:r>
              <a:rPr lang="en-US" b="1" dirty="0" smtClean="0"/>
              <a:t>Apostles verbally taught the Gospel as well as writing it down in what we refer to as the New Testament gospels, epistles, etc.</a:t>
            </a:r>
          </a:p>
          <a:p>
            <a:pPr lvl="1"/>
            <a:r>
              <a:rPr lang="en-US" b="1" dirty="0" smtClean="0"/>
              <a:t>Some are recorded by the Holy Spirit as NT sermons and/or </a:t>
            </a:r>
            <a:r>
              <a:rPr lang="en-US" b="1" dirty="0" smtClean="0"/>
              <a:t>conversations</a:t>
            </a:r>
          </a:p>
          <a:p>
            <a:pPr lvl="1"/>
            <a:r>
              <a:rPr lang="en-US" b="1" dirty="0" smtClean="0"/>
              <a:t>These </a:t>
            </a:r>
            <a:r>
              <a:rPr lang="en-US" b="1" dirty="0" smtClean="0"/>
              <a:t>do </a:t>
            </a:r>
            <a:r>
              <a:rPr lang="en-US" b="1" dirty="0" smtClean="0"/>
              <a:t>not contradict written </a:t>
            </a:r>
            <a:r>
              <a:rPr lang="en-US" b="1" dirty="0" smtClean="0"/>
              <a:t>passages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Traditions can be oral or written (2 Tim 2:2)</a:t>
            </a:r>
          </a:p>
          <a:p>
            <a:r>
              <a:rPr lang="en-US" b="1" dirty="0" smtClean="0"/>
              <a:t>They can be of divine origin</a:t>
            </a:r>
          </a:p>
          <a:p>
            <a:pPr lvl="1"/>
            <a:r>
              <a:rPr lang="en-US" b="1" dirty="0" smtClean="0"/>
              <a:t>Equally binding</a:t>
            </a:r>
          </a:p>
          <a:p>
            <a:r>
              <a:rPr lang="en-US" b="1" dirty="0" smtClean="0"/>
              <a:t>O</a:t>
            </a:r>
            <a:r>
              <a:rPr lang="en-US" b="1" dirty="0" smtClean="0"/>
              <a:t>r, of human origin</a:t>
            </a:r>
          </a:p>
          <a:p>
            <a:pPr lvl="1"/>
            <a:r>
              <a:rPr lang="en-US" b="1" dirty="0" smtClean="0"/>
              <a:t>Not binding</a:t>
            </a:r>
          </a:p>
          <a:p>
            <a:pPr lvl="1"/>
            <a:r>
              <a:rPr lang="en-US" b="1" dirty="0" smtClean="0"/>
              <a:t>Can change according to situations</a:t>
            </a:r>
          </a:p>
          <a:p>
            <a:r>
              <a:rPr lang="en-US" b="1" dirty="0" smtClean="0"/>
              <a:t>We must still abide by the revealed word of God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4478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do we…</a:t>
            </a:r>
          </a:p>
          <a:p>
            <a:pPr lvl="1"/>
            <a:r>
              <a:rPr lang="en-US" b="1" dirty="0" smtClean="0"/>
              <a:t>Meet at 9:45 AM and 10:45 AM on Sunday?</a:t>
            </a:r>
          </a:p>
          <a:p>
            <a:pPr lvl="1"/>
            <a:r>
              <a:rPr lang="en-US" b="1" dirty="0" smtClean="0"/>
              <a:t>Meet on Wednesdays at 7 PM?</a:t>
            </a:r>
          </a:p>
          <a:p>
            <a:pPr lvl="1"/>
            <a:r>
              <a:rPr lang="en-US" b="1" dirty="0" smtClean="0"/>
              <a:t>Have Gospel Meetings twice a year?</a:t>
            </a:r>
          </a:p>
          <a:p>
            <a:pPr lvl="1"/>
            <a:r>
              <a:rPr lang="en-US" b="1" dirty="0" smtClean="0"/>
              <a:t>Change our meeting times to 7:30 PM for G.M.s?</a:t>
            </a:r>
          </a:p>
          <a:p>
            <a:pPr lvl="1"/>
            <a:r>
              <a:rPr lang="en-US" b="1" dirty="0" smtClean="0"/>
              <a:t>Have the collection </a:t>
            </a:r>
            <a:r>
              <a:rPr lang="en-US" b="1" u="sng" dirty="0" smtClean="0"/>
              <a:t>after</a:t>
            </a:r>
            <a:r>
              <a:rPr lang="en-US" b="1" dirty="0" smtClean="0"/>
              <a:t> the Lord’s Supper?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do we…</a:t>
            </a:r>
          </a:p>
          <a:p>
            <a:pPr lvl="1"/>
            <a:r>
              <a:rPr lang="en-US" b="1" dirty="0" smtClean="0"/>
              <a:t>Meet at 9:45 AM and 10:45 AM on Sunday?</a:t>
            </a:r>
          </a:p>
          <a:p>
            <a:pPr lvl="1"/>
            <a:r>
              <a:rPr lang="en-US" b="1" dirty="0" smtClean="0"/>
              <a:t>Meet on Wednesdays at 7 PM?</a:t>
            </a:r>
          </a:p>
          <a:p>
            <a:pPr lvl="1"/>
            <a:r>
              <a:rPr lang="en-US" b="1" dirty="0" smtClean="0"/>
              <a:t>Have Gospel Meetings twice a year?</a:t>
            </a:r>
          </a:p>
          <a:p>
            <a:pPr lvl="1"/>
            <a:r>
              <a:rPr lang="en-US" b="1" dirty="0" smtClean="0"/>
              <a:t>Change our meeting times to 7:30 PM for G.M.s?</a:t>
            </a:r>
          </a:p>
          <a:p>
            <a:pPr lvl="1"/>
            <a:r>
              <a:rPr lang="en-US" b="1" dirty="0" smtClean="0"/>
              <a:t>Have the collection </a:t>
            </a:r>
            <a:r>
              <a:rPr lang="en-US" b="1" u="sng" dirty="0" smtClean="0"/>
              <a:t>after</a:t>
            </a:r>
            <a:r>
              <a:rPr lang="en-US" b="1" dirty="0" smtClean="0"/>
              <a:t> the Lord’s Supper?</a:t>
            </a:r>
          </a:p>
          <a:p>
            <a:pPr lvl="1"/>
            <a:r>
              <a:rPr lang="en-US" b="1" dirty="0" smtClean="0"/>
              <a:t>Close with a closing prayer?</a:t>
            </a:r>
          </a:p>
          <a:p>
            <a:pPr lvl="1"/>
            <a:r>
              <a:rPr lang="en-US" b="1" dirty="0" smtClean="0"/>
              <a:t>Have an invitation song?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Why do we…</a:t>
            </a:r>
          </a:p>
          <a:p>
            <a:pPr lvl="1"/>
            <a:r>
              <a:rPr lang="en-US" b="1" dirty="0" smtClean="0"/>
              <a:t>Meet at 9:45 AM and 10:45 AM on Sunday?</a:t>
            </a:r>
          </a:p>
          <a:p>
            <a:pPr lvl="1"/>
            <a:r>
              <a:rPr lang="en-US" b="1" dirty="0" smtClean="0"/>
              <a:t>Meet on Wednesdays at 7 PM?</a:t>
            </a:r>
          </a:p>
          <a:p>
            <a:pPr lvl="1"/>
            <a:r>
              <a:rPr lang="en-US" b="1" dirty="0" smtClean="0"/>
              <a:t>Have Gospel Meetings twice a year?</a:t>
            </a:r>
          </a:p>
          <a:p>
            <a:pPr lvl="1"/>
            <a:r>
              <a:rPr lang="en-US" b="1" dirty="0" smtClean="0"/>
              <a:t>Change our meeting times to 7:30 PM for G.M.s?</a:t>
            </a:r>
          </a:p>
          <a:p>
            <a:pPr lvl="1"/>
            <a:r>
              <a:rPr lang="en-US" b="1" dirty="0" smtClean="0"/>
              <a:t>Have the collection </a:t>
            </a:r>
            <a:r>
              <a:rPr lang="en-US" b="1" u="sng" dirty="0" smtClean="0"/>
              <a:t>after</a:t>
            </a:r>
            <a:r>
              <a:rPr lang="en-US" b="1" dirty="0" smtClean="0"/>
              <a:t> the Lord’s Supper?</a:t>
            </a:r>
          </a:p>
          <a:p>
            <a:pPr lvl="1"/>
            <a:r>
              <a:rPr lang="en-US" b="1" dirty="0" smtClean="0"/>
              <a:t>Close with a closing prayer?</a:t>
            </a:r>
          </a:p>
          <a:p>
            <a:pPr lvl="1"/>
            <a:r>
              <a:rPr lang="en-US" b="1" dirty="0" smtClean="0"/>
              <a:t>Have an invitation song?</a:t>
            </a:r>
          </a:p>
          <a:p>
            <a:pPr lvl="1"/>
            <a:r>
              <a:rPr lang="en-US" b="1" dirty="0" smtClean="0"/>
              <a:t>Use the name “church of Christ”?</a:t>
            </a:r>
            <a:endParaRPr lang="en-US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ddler_on_the_roof_fiddl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3886"/>
            <a:ext cx="8229599" cy="68541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0"/>
            <a:ext cx="6019800" cy="1447800"/>
          </a:xfrm>
        </p:spPr>
        <p:txBody>
          <a:bodyPr>
            <a:normAutofit/>
          </a:bodyPr>
          <a:lstStyle/>
          <a:p>
            <a:r>
              <a:rPr lang="en-US" sz="8000" b="1" u="sng" dirty="0" smtClean="0"/>
              <a:t>TRADITION!</a:t>
            </a:r>
            <a:endParaRPr lang="en-US" sz="80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6019800"/>
            <a:ext cx="5791200" cy="838200"/>
          </a:xfrm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2 Thessalonians 2:15</a:t>
            </a:r>
            <a:endParaRPr lang="en-US" sz="4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TRADITIONAL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Jewish identity and culture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TRADITIONAL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Jewish identity and culture</a:t>
            </a:r>
          </a:p>
          <a:p>
            <a:pPr lvl="1"/>
            <a:r>
              <a:rPr lang="en-US" b="1" dirty="0" smtClean="0"/>
              <a:t>Tanakh (Hebrew Bible) and rabbinic writings</a:t>
            </a:r>
          </a:p>
          <a:p>
            <a:pPr lvl="1"/>
            <a:r>
              <a:rPr lang="en-US" b="1" dirty="0" smtClean="0"/>
              <a:t>Traditions</a:t>
            </a:r>
            <a:endParaRPr lang="en-US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</TotalTime>
  <Words>1213</Words>
  <Application>Microsoft Office PowerPoint</Application>
  <PresentationFormat>On-screen Show (4:3)</PresentationFormat>
  <Paragraphs>192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INTRODUCTION</vt:lpstr>
      <vt:lpstr>INTRODUCTION</vt:lpstr>
      <vt:lpstr>INTRODUCTION</vt:lpstr>
      <vt:lpstr>INTRODUCTION</vt:lpstr>
      <vt:lpstr>INTRODUCTION</vt:lpstr>
      <vt:lpstr>INTRODUCTION</vt:lpstr>
      <vt:lpstr>TRADITION!</vt:lpstr>
      <vt:lpstr>TRADITIONAL AUTHORITY</vt:lpstr>
      <vt:lpstr>TRADITIONAL AUTHORITY</vt:lpstr>
      <vt:lpstr>TRADITIONAL AUTHORITY</vt:lpstr>
      <vt:lpstr>TRADITIONAL AUTHORITY</vt:lpstr>
      <vt:lpstr>TRADITIONAL AUTHORITY</vt:lpstr>
      <vt:lpstr>TRADITIONAL AUTHORITY</vt:lpstr>
      <vt:lpstr>TRADITION</vt:lpstr>
      <vt:lpstr>TRADITION</vt:lpstr>
      <vt:lpstr>TRADITION</vt:lpstr>
      <vt:lpstr>TRADITION</vt:lpstr>
      <vt:lpstr>TRADITION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THE WORD “TRADITION” IN THE N.T.</vt:lpstr>
      <vt:lpstr>CONCLUSION</vt:lpstr>
      <vt:lpstr>Are YOU a Christian?</vt:lpstr>
    </vt:vector>
  </TitlesOfParts>
  <Company>Golden Surfer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Reynaldo Rodriguez</dc:creator>
  <cp:lastModifiedBy>Pili</cp:lastModifiedBy>
  <cp:revision>88</cp:revision>
  <dcterms:created xsi:type="dcterms:W3CDTF">2009-07-06T22:01:27Z</dcterms:created>
  <dcterms:modified xsi:type="dcterms:W3CDTF">2015-02-08T22:12:43Z</dcterms:modified>
</cp:coreProperties>
</file>