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3" r:id="rId4"/>
    <p:sldId id="272" r:id="rId5"/>
    <p:sldId id="271" r:id="rId6"/>
    <p:sldId id="270" r:id="rId7"/>
    <p:sldId id="257" r:id="rId8"/>
    <p:sldId id="276" r:id="rId9"/>
    <p:sldId id="275" r:id="rId10"/>
    <p:sldId id="274" r:id="rId11"/>
    <p:sldId id="259" r:id="rId12"/>
    <p:sldId id="280" r:id="rId13"/>
    <p:sldId id="279" r:id="rId14"/>
    <p:sldId id="278" r:id="rId15"/>
    <p:sldId id="277" r:id="rId16"/>
    <p:sldId id="265" r:id="rId17"/>
    <p:sldId id="281" r:id="rId18"/>
    <p:sldId id="283" r:id="rId19"/>
    <p:sldId id="282" r:id="rId20"/>
    <p:sldId id="266" r:id="rId21"/>
    <p:sldId id="287" r:id="rId22"/>
    <p:sldId id="286" r:id="rId23"/>
    <p:sldId id="285" r:id="rId24"/>
    <p:sldId id="284" r:id="rId25"/>
    <p:sldId id="267" r:id="rId26"/>
    <p:sldId id="288" r:id="rId27"/>
    <p:sldId id="290" r:id="rId28"/>
    <p:sldId id="289" r:id="rId29"/>
    <p:sldId id="268" r:id="rId30"/>
    <p:sldId id="293" r:id="rId31"/>
    <p:sldId id="292" r:id="rId32"/>
    <p:sldId id="291" r:id="rId33"/>
    <p:sldId id="264" r:id="rId34"/>
    <p:sldId id="294" r:id="rId35"/>
    <p:sldId id="269" r:id="rId36"/>
    <p:sldId id="296" r:id="rId37"/>
    <p:sldId id="295" r:id="rId38"/>
    <p:sldId id="262" r:id="rId39"/>
    <p:sldId id="297" r:id="rId40"/>
    <p:sldId id="263" r:id="rId41"/>
    <p:sldId id="298" r:id="rId42"/>
    <p:sldId id="300" r:id="rId43"/>
    <p:sldId id="299" r:id="rId44"/>
    <p:sldId id="258" r:id="rId45"/>
    <p:sldId id="302" r:id="rId46"/>
    <p:sldId id="301" r:id="rId47"/>
    <p:sldId id="260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7/12/2015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40790"/>
            <a:ext cx="9172965" cy="53172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The Goads of God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15000"/>
            <a:ext cx="4953000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>Acts 26:12-15</a:t>
            </a:r>
            <a:endParaRPr lang="en-US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“It is hard for you to kick against the goads”</a:t>
            </a:r>
          </a:p>
          <a:p>
            <a:pPr lvl="1"/>
            <a:r>
              <a:rPr lang="en-US" b="1" dirty="0" smtClean="0"/>
              <a:t>A proverbial saying</a:t>
            </a:r>
          </a:p>
          <a:p>
            <a:pPr lvl="1"/>
            <a:r>
              <a:rPr lang="en-US" b="1" dirty="0" smtClean="0"/>
              <a:t>A goad was used to “goad” (urge) an animal to go a certain direction or to NOT go somewhere</a:t>
            </a:r>
          </a:p>
          <a:p>
            <a:pPr lvl="1"/>
            <a:r>
              <a:rPr lang="en-US" b="1" dirty="0" smtClean="0"/>
              <a:t>However, some resisted, rebelled, fought back, kicked backward</a:t>
            </a:r>
          </a:p>
          <a:p>
            <a:pPr lvl="1"/>
            <a:r>
              <a:rPr lang="en-US" b="1" dirty="0" smtClean="0"/>
              <a:t>Not a wise move when the goad is back there</a:t>
            </a:r>
          </a:p>
          <a:p>
            <a:pPr lvl="1"/>
            <a:r>
              <a:rPr lang="en-US" b="1" dirty="0" smtClean="0"/>
              <a:t>Most animals soon learn to “follow directions”</a:t>
            </a:r>
          </a:p>
          <a:p>
            <a:pPr lvl="1"/>
            <a:r>
              <a:rPr lang="en-US" b="1" dirty="0" smtClean="0"/>
              <a:t>Therefore, it meant “you will get hurt MORE if you fight against My will” (the Gospel advancing</a:t>
            </a:r>
            <a:r>
              <a:rPr lang="en-US" b="1" dirty="0" smtClean="0"/>
              <a:t>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Goads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1</a:t>
            </a:r>
            <a:r>
              <a:rPr lang="en-US" b="1" dirty="0" smtClean="0"/>
              <a:t>. Paul had sin in his </a:t>
            </a:r>
            <a:r>
              <a:rPr lang="en-US" b="1" dirty="0" smtClean="0"/>
              <a:t>life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Goads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1</a:t>
            </a:r>
            <a:r>
              <a:rPr lang="en-US" b="1" dirty="0" smtClean="0"/>
              <a:t>. Paul had sin in his life</a:t>
            </a:r>
          </a:p>
          <a:p>
            <a:pPr lvl="1"/>
            <a:r>
              <a:rPr lang="en-US" b="1" dirty="0" smtClean="0"/>
              <a:t>Being a Pharisee, he would try to keep </a:t>
            </a:r>
            <a:r>
              <a:rPr lang="en-US" b="1" dirty="0" smtClean="0"/>
              <a:t>the Law</a:t>
            </a:r>
            <a:endParaRPr lang="en-US" b="1" dirty="0" smtClean="0"/>
          </a:p>
          <a:p>
            <a:pPr lvl="1"/>
            <a:r>
              <a:rPr lang="en-US" b="1" dirty="0" smtClean="0"/>
              <a:t>Maybe, because of his zeal, he was better than most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Goads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1</a:t>
            </a:r>
            <a:r>
              <a:rPr lang="en-US" b="1" dirty="0" smtClean="0"/>
              <a:t>. Paul had sin in his life</a:t>
            </a:r>
          </a:p>
          <a:p>
            <a:pPr lvl="1"/>
            <a:r>
              <a:rPr lang="en-US" b="1" dirty="0" smtClean="0"/>
              <a:t>Being a Pharisee, he would try to keep </a:t>
            </a:r>
            <a:r>
              <a:rPr lang="en-US" b="1" dirty="0" smtClean="0"/>
              <a:t>the Law</a:t>
            </a:r>
            <a:endParaRPr lang="en-US" b="1" dirty="0" smtClean="0"/>
          </a:p>
          <a:p>
            <a:pPr lvl="1"/>
            <a:r>
              <a:rPr lang="en-US" b="1" dirty="0" smtClean="0"/>
              <a:t>Maybe, because of his zeal, he was better than most</a:t>
            </a:r>
          </a:p>
          <a:p>
            <a:pPr lvl="1"/>
            <a:r>
              <a:rPr lang="en-US" b="1" dirty="0" smtClean="0"/>
              <a:t>James 2:10 – “…whoever keeps the whole law</a:t>
            </a:r>
            <a:r>
              <a:rPr lang="en-US" b="1" dirty="0" smtClean="0"/>
              <a:t>…”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Goads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1</a:t>
            </a:r>
            <a:r>
              <a:rPr lang="en-US" b="1" dirty="0" smtClean="0"/>
              <a:t>. Paul had sin in his life</a:t>
            </a:r>
          </a:p>
          <a:p>
            <a:pPr lvl="1"/>
            <a:r>
              <a:rPr lang="en-US" b="1" dirty="0" smtClean="0"/>
              <a:t>Being a Pharisee, he would try to keep </a:t>
            </a:r>
            <a:r>
              <a:rPr lang="en-US" b="1" dirty="0" smtClean="0"/>
              <a:t>the Law</a:t>
            </a:r>
            <a:endParaRPr lang="en-US" b="1" dirty="0" smtClean="0"/>
          </a:p>
          <a:p>
            <a:pPr lvl="1"/>
            <a:r>
              <a:rPr lang="en-US" b="1" dirty="0" smtClean="0"/>
              <a:t>Maybe, because of his zeal, he was better than most</a:t>
            </a:r>
          </a:p>
          <a:p>
            <a:pPr lvl="1"/>
            <a:r>
              <a:rPr lang="en-US" b="1" dirty="0" smtClean="0"/>
              <a:t>James 2:10 – “…whoever keeps the whole law…”</a:t>
            </a:r>
          </a:p>
          <a:p>
            <a:pPr lvl="1"/>
            <a:r>
              <a:rPr lang="en-US" b="1" dirty="0" smtClean="0"/>
              <a:t>Paul’s good deeds couldn’t erase his sin</a:t>
            </a:r>
          </a:p>
          <a:p>
            <a:pPr lvl="1"/>
            <a:r>
              <a:rPr lang="en-US" b="1" dirty="0" smtClean="0"/>
              <a:t>He needed to look </a:t>
            </a:r>
            <a:r>
              <a:rPr lang="en-US" b="1" dirty="0" smtClean="0"/>
              <a:t>elsewhere </a:t>
            </a:r>
            <a:r>
              <a:rPr lang="en-US" b="1" dirty="0" smtClean="0"/>
              <a:t>to find redemption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Goads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1</a:t>
            </a:r>
            <a:r>
              <a:rPr lang="en-US" b="1" dirty="0" smtClean="0"/>
              <a:t>. Paul had sin in his life</a:t>
            </a:r>
          </a:p>
          <a:p>
            <a:pPr lvl="1"/>
            <a:r>
              <a:rPr lang="en-US" b="1" dirty="0" smtClean="0"/>
              <a:t>Being a Pharisee, he would try to keep </a:t>
            </a:r>
            <a:r>
              <a:rPr lang="en-US" b="1" dirty="0" smtClean="0"/>
              <a:t>the Law</a:t>
            </a:r>
            <a:endParaRPr lang="en-US" b="1" dirty="0" smtClean="0"/>
          </a:p>
          <a:p>
            <a:pPr lvl="1"/>
            <a:r>
              <a:rPr lang="en-US" b="1" dirty="0" smtClean="0"/>
              <a:t>Maybe, because of his zeal, he was better than most</a:t>
            </a:r>
          </a:p>
          <a:p>
            <a:pPr lvl="1"/>
            <a:r>
              <a:rPr lang="en-US" b="1" dirty="0" smtClean="0"/>
              <a:t>James 2:10 – “…whoever keeps the whole law…”</a:t>
            </a:r>
          </a:p>
          <a:p>
            <a:pPr lvl="1"/>
            <a:r>
              <a:rPr lang="en-US" b="1" dirty="0" smtClean="0"/>
              <a:t>Paul’s good deeds couldn’t erase his sin</a:t>
            </a:r>
          </a:p>
          <a:p>
            <a:pPr lvl="1"/>
            <a:r>
              <a:rPr lang="en-US" b="1" dirty="0" smtClean="0"/>
              <a:t>He needed to look </a:t>
            </a:r>
            <a:r>
              <a:rPr lang="en-US" b="1" dirty="0" smtClean="0"/>
              <a:t>elsewhere </a:t>
            </a:r>
            <a:r>
              <a:rPr lang="en-US" b="1" dirty="0" smtClean="0"/>
              <a:t>to find redemption</a:t>
            </a:r>
          </a:p>
          <a:p>
            <a:pPr lvl="1"/>
            <a:r>
              <a:rPr lang="en-US" b="1" dirty="0" smtClean="0"/>
              <a:t>His own sin was a goad to lead him to Christ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Goads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2</a:t>
            </a:r>
            <a:r>
              <a:rPr lang="en-US" b="1" dirty="0" smtClean="0"/>
              <a:t>. Jesus’ life, death, </a:t>
            </a:r>
            <a:r>
              <a:rPr lang="en-US" b="1" dirty="0" smtClean="0"/>
              <a:t>resurrection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Goads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2</a:t>
            </a:r>
            <a:r>
              <a:rPr lang="en-US" b="1" dirty="0" smtClean="0"/>
              <a:t>. Jesus’ life, death, resurrection</a:t>
            </a:r>
          </a:p>
          <a:p>
            <a:pPr lvl="1"/>
            <a:r>
              <a:rPr lang="en-US" b="1" dirty="0" smtClean="0"/>
              <a:t>All of the fulfilled prophecies</a:t>
            </a:r>
          </a:p>
          <a:p>
            <a:pPr lvl="1"/>
            <a:r>
              <a:rPr lang="en-US" b="1" dirty="0" smtClean="0"/>
              <a:t>All of the miracles</a:t>
            </a:r>
          </a:p>
          <a:p>
            <a:pPr lvl="1"/>
            <a:r>
              <a:rPr lang="en-US" b="1" dirty="0" smtClean="0"/>
              <a:t>His authority when</a:t>
            </a:r>
          </a:p>
          <a:p>
            <a:pPr lvl="2"/>
            <a:r>
              <a:rPr lang="en-US" b="1" dirty="0" smtClean="0"/>
              <a:t>Teaching</a:t>
            </a:r>
          </a:p>
          <a:p>
            <a:pPr lvl="2"/>
            <a:r>
              <a:rPr lang="en-US" b="1" dirty="0" smtClean="0"/>
              <a:t>Answering questions</a:t>
            </a:r>
          </a:p>
          <a:p>
            <a:pPr lvl="2"/>
            <a:r>
              <a:rPr lang="en-US" b="1" dirty="0" smtClean="0"/>
              <a:t>Speaking in </a:t>
            </a:r>
            <a:r>
              <a:rPr lang="en-US" b="1" dirty="0" smtClean="0"/>
              <a:t>general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Goads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2</a:t>
            </a:r>
            <a:r>
              <a:rPr lang="en-US" b="1" dirty="0" smtClean="0"/>
              <a:t>. Jesus’ life, death, resurrection</a:t>
            </a:r>
          </a:p>
          <a:p>
            <a:pPr lvl="1"/>
            <a:r>
              <a:rPr lang="en-US" b="1" dirty="0" smtClean="0"/>
              <a:t>All of the fulfilled prophecies</a:t>
            </a:r>
          </a:p>
          <a:p>
            <a:pPr lvl="1"/>
            <a:r>
              <a:rPr lang="en-US" b="1" dirty="0" smtClean="0"/>
              <a:t>All of the miracles</a:t>
            </a:r>
          </a:p>
          <a:p>
            <a:pPr lvl="1"/>
            <a:r>
              <a:rPr lang="en-US" b="1" dirty="0" smtClean="0"/>
              <a:t>His authority when</a:t>
            </a:r>
          </a:p>
          <a:p>
            <a:pPr lvl="2"/>
            <a:r>
              <a:rPr lang="en-US" b="1" dirty="0" smtClean="0"/>
              <a:t>Teaching</a:t>
            </a:r>
          </a:p>
          <a:p>
            <a:pPr lvl="2"/>
            <a:r>
              <a:rPr lang="en-US" b="1" dirty="0" smtClean="0"/>
              <a:t>Answering questions</a:t>
            </a:r>
          </a:p>
          <a:p>
            <a:pPr lvl="2"/>
            <a:r>
              <a:rPr lang="en-US" b="1" dirty="0" smtClean="0"/>
              <a:t>Speaking in general</a:t>
            </a:r>
          </a:p>
          <a:p>
            <a:pPr lvl="1"/>
            <a:r>
              <a:rPr lang="en-US" b="1" dirty="0" smtClean="0"/>
              <a:t>Paul knew the </a:t>
            </a:r>
            <a:r>
              <a:rPr lang="en-US" b="1" dirty="0" smtClean="0"/>
              <a:t>Scriptures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Goads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2</a:t>
            </a:r>
            <a:r>
              <a:rPr lang="en-US" b="1" dirty="0" smtClean="0"/>
              <a:t>. Jesus’ life, death, resurrection</a:t>
            </a:r>
          </a:p>
          <a:p>
            <a:pPr lvl="1"/>
            <a:r>
              <a:rPr lang="en-US" b="1" dirty="0" smtClean="0"/>
              <a:t>All of the fulfilled prophecies</a:t>
            </a:r>
          </a:p>
          <a:p>
            <a:pPr lvl="1"/>
            <a:r>
              <a:rPr lang="en-US" b="1" dirty="0" smtClean="0"/>
              <a:t>All of the miracles</a:t>
            </a:r>
          </a:p>
          <a:p>
            <a:pPr lvl="1"/>
            <a:r>
              <a:rPr lang="en-US" b="1" dirty="0" smtClean="0"/>
              <a:t>His authority when</a:t>
            </a:r>
          </a:p>
          <a:p>
            <a:pPr lvl="2"/>
            <a:r>
              <a:rPr lang="en-US" b="1" dirty="0" smtClean="0"/>
              <a:t>Teaching</a:t>
            </a:r>
          </a:p>
          <a:p>
            <a:pPr lvl="2"/>
            <a:r>
              <a:rPr lang="en-US" b="1" dirty="0" smtClean="0"/>
              <a:t>Answering questions</a:t>
            </a:r>
          </a:p>
          <a:p>
            <a:pPr lvl="2"/>
            <a:r>
              <a:rPr lang="en-US" b="1" dirty="0" smtClean="0"/>
              <a:t>Speaking in general</a:t>
            </a:r>
          </a:p>
          <a:p>
            <a:pPr lvl="1"/>
            <a:r>
              <a:rPr lang="en-US" b="1" dirty="0" smtClean="0"/>
              <a:t>Paul knew the Scriptures</a:t>
            </a:r>
          </a:p>
          <a:p>
            <a:pPr lvl="1"/>
            <a:r>
              <a:rPr lang="en-US" b="1" dirty="0" smtClean="0"/>
              <a:t>The life of Jesus should have led him to Christ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Saul was:</a:t>
            </a:r>
          </a:p>
          <a:p>
            <a:pPr lvl="1"/>
            <a:r>
              <a:rPr lang="en-US" b="1" dirty="0" smtClean="0"/>
              <a:t>A brilliant man</a:t>
            </a:r>
          </a:p>
          <a:p>
            <a:pPr lvl="2"/>
            <a:r>
              <a:rPr lang="en-US" b="1" dirty="0" smtClean="0"/>
              <a:t>Acts 22:3 – studied under </a:t>
            </a:r>
            <a:r>
              <a:rPr lang="en-US" b="1" dirty="0" smtClean="0"/>
              <a:t>Gamaliel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Goads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3</a:t>
            </a:r>
            <a:r>
              <a:rPr lang="en-US" b="1" dirty="0" smtClean="0"/>
              <a:t>. Paul’s friends and colleagues </a:t>
            </a:r>
            <a:r>
              <a:rPr lang="en-US" b="1" dirty="0" smtClean="0"/>
              <a:t>converting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Goads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3</a:t>
            </a:r>
            <a:r>
              <a:rPr lang="en-US" b="1" dirty="0" smtClean="0"/>
              <a:t>. Paul’s friends and colleagues converting</a:t>
            </a:r>
          </a:p>
          <a:p>
            <a:pPr lvl="1"/>
            <a:r>
              <a:rPr lang="en-US" b="1" dirty="0" smtClean="0"/>
              <a:t>Acts 6:7 – “…a great many of the priests were becoming obedient…”</a:t>
            </a:r>
          </a:p>
          <a:p>
            <a:pPr lvl="1"/>
            <a:r>
              <a:rPr lang="en-US" b="1" dirty="0" smtClean="0"/>
              <a:t>His peers who were dedicated to the Mosaic Law, as much as he </a:t>
            </a:r>
            <a:r>
              <a:rPr lang="en-US" b="1" dirty="0" smtClean="0"/>
              <a:t>was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Goads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3</a:t>
            </a:r>
            <a:r>
              <a:rPr lang="en-US" b="1" dirty="0" smtClean="0"/>
              <a:t>. Paul’s friends and colleagues converting</a:t>
            </a:r>
          </a:p>
          <a:p>
            <a:pPr lvl="1"/>
            <a:r>
              <a:rPr lang="en-US" b="1" dirty="0" smtClean="0"/>
              <a:t>Acts 6:7 – “…a great many of the priests were becoming obedient…”</a:t>
            </a:r>
          </a:p>
          <a:p>
            <a:pPr lvl="1"/>
            <a:r>
              <a:rPr lang="en-US" b="1" dirty="0" smtClean="0"/>
              <a:t>His peers who were dedicated to the Mosaic Law, as much as he </a:t>
            </a:r>
            <a:r>
              <a:rPr lang="en-US" b="1" dirty="0" smtClean="0"/>
              <a:t>was</a:t>
            </a:r>
          </a:p>
          <a:p>
            <a:pPr lvl="1"/>
            <a:r>
              <a:rPr lang="en-US" b="1" dirty="0" smtClean="0"/>
              <a:t>People who were suffering the consequences</a:t>
            </a:r>
          </a:p>
          <a:p>
            <a:pPr lvl="1"/>
            <a:r>
              <a:rPr lang="en-US" b="1" dirty="0" smtClean="0"/>
              <a:t>…but changed for the </a:t>
            </a:r>
            <a:r>
              <a:rPr lang="en-US" b="1" dirty="0" smtClean="0"/>
              <a:t>better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Goads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3</a:t>
            </a:r>
            <a:r>
              <a:rPr lang="en-US" b="1" dirty="0" smtClean="0"/>
              <a:t>. Paul’s friends and colleagues converting</a:t>
            </a:r>
          </a:p>
          <a:p>
            <a:pPr lvl="1"/>
            <a:r>
              <a:rPr lang="en-US" b="1" dirty="0" smtClean="0"/>
              <a:t>Acts 6:7 – “…a great many of the priests were becoming obedient…”</a:t>
            </a:r>
          </a:p>
          <a:p>
            <a:pPr lvl="1"/>
            <a:r>
              <a:rPr lang="en-US" b="1" dirty="0" smtClean="0"/>
              <a:t>His peers who were dedicated to the Mosaic Law, as much as he </a:t>
            </a:r>
            <a:r>
              <a:rPr lang="en-US" b="1" dirty="0" smtClean="0"/>
              <a:t>was</a:t>
            </a:r>
          </a:p>
          <a:p>
            <a:pPr lvl="1"/>
            <a:r>
              <a:rPr lang="en-US" b="1" dirty="0" smtClean="0"/>
              <a:t>People who were suffering the consequences</a:t>
            </a:r>
          </a:p>
          <a:p>
            <a:pPr lvl="1"/>
            <a:r>
              <a:rPr lang="en-US" b="1" dirty="0" smtClean="0"/>
              <a:t>…but changed for the better</a:t>
            </a:r>
          </a:p>
          <a:p>
            <a:pPr lvl="1"/>
            <a:r>
              <a:rPr lang="en-US" b="1" dirty="0" smtClean="0"/>
              <a:t>As well as other Jews (3000, 5,000 men, etc</a:t>
            </a:r>
            <a:r>
              <a:rPr lang="en-US" b="1" dirty="0" smtClean="0"/>
              <a:t>.)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Goads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3</a:t>
            </a:r>
            <a:r>
              <a:rPr lang="en-US" b="1" dirty="0" smtClean="0"/>
              <a:t>. Paul’s friends and colleagues converting</a:t>
            </a:r>
          </a:p>
          <a:p>
            <a:pPr lvl="1"/>
            <a:r>
              <a:rPr lang="en-US" b="1" dirty="0" smtClean="0"/>
              <a:t>Acts 6:7 – “…a great many of the priests were becoming obedient…”</a:t>
            </a:r>
          </a:p>
          <a:p>
            <a:pPr lvl="1"/>
            <a:r>
              <a:rPr lang="en-US" b="1" dirty="0" smtClean="0"/>
              <a:t>His peers who were dedicated to the Mosaic Law, as much as he </a:t>
            </a:r>
            <a:r>
              <a:rPr lang="en-US" b="1" dirty="0" smtClean="0"/>
              <a:t>was</a:t>
            </a:r>
          </a:p>
          <a:p>
            <a:pPr lvl="1"/>
            <a:r>
              <a:rPr lang="en-US" b="1" dirty="0" smtClean="0"/>
              <a:t>People who were suffering the consequences</a:t>
            </a:r>
          </a:p>
          <a:p>
            <a:pPr lvl="1"/>
            <a:r>
              <a:rPr lang="en-US" b="1" dirty="0" smtClean="0"/>
              <a:t>…but changed for the better</a:t>
            </a:r>
          </a:p>
          <a:p>
            <a:pPr lvl="1"/>
            <a:r>
              <a:rPr lang="en-US" b="1" dirty="0" smtClean="0"/>
              <a:t>As well as other Jews (3000, 5,000 men, etc.)</a:t>
            </a:r>
          </a:p>
          <a:p>
            <a:pPr lvl="1"/>
            <a:r>
              <a:rPr lang="en-US" b="1" dirty="0" smtClean="0"/>
              <a:t>The conversion and testimony of people he knew should have led him to Christ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Goads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4</a:t>
            </a:r>
            <a:r>
              <a:rPr lang="en-US" b="1" dirty="0" smtClean="0"/>
              <a:t>. </a:t>
            </a:r>
            <a:r>
              <a:rPr lang="en-US" b="1" dirty="0" smtClean="0"/>
              <a:t>Stephen’s murder (Acts 6 &amp; 7)</a:t>
            </a:r>
            <a:endParaRPr lang="en-US" b="1" dirty="0" smtClean="0"/>
          </a:p>
          <a:p>
            <a:pPr lvl="1"/>
            <a:r>
              <a:rPr lang="en-US" b="1" dirty="0" smtClean="0"/>
              <a:t>Paul was there (Acts 7:58, 60)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Goads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4</a:t>
            </a:r>
            <a:r>
              <a:rPr lang="en-US" b="1" dirty="0" smtClean="0"/>
              <a:t>. </a:t>
            </a:r>
            <a:r>
              <a:rPr lang="en-US" b="1" dirty="0" smtClean="0"/>
              <a:t>Stephen’s murder (Acts 6 &amp; 7)</a:t>
            </a:r>
            <a:endParaRPr lang="en-US" b="1" dirty="0" smtClean="0"/>
          </a:p>
          <a:p>
            <a:pPr lvl="1"/>
            <a:r>
              <a:rPr lang="en-US" b="1" dirty="0" smtClean="0"/>
              <a:t>Paul was there (Acts 7:58, 60)</a:t>
            </a:r>
          </a:p>
          <a:p>
            <a:pPr lvl="1"/>
            <a:r>
              <a:rPr lang="en-US" b="1" dirty="0" smtClean="0"/>
              <a:t>He possibly saw Stephen’s face, like an angel’s, when he was taken to the Sanhedrin (6:15)</a:t>
            </a:r>
          </a:p>
          <a:p>
            <a:pPr lvl="1"/>
            <a:r>
              <a:rPr lang="en-US" b="1" dirty="0" smtClean="0"/>
              <a:t>He heard Stephen’s sermon (similar to Peter’s)</a:t>
            </a:r>
          </a:p>
          <a:p>
            <a:pPr lvl="2"/>
            <a:r>
              <a:rPr lang="en-US" b="1" dirty="0" smtClean="0"/>
              <a:t>Different results (</a:t>
            </a:r>
            <a:r>
              <a:rPr lang="en-US" sz="2300" b="1" dirty="0" smtClean="0"/>
              <a:t>pierced hearts/hardened hearts</a:t>
            </a:r>
            <a:r>
              <a:rPr lang="en-US" b="1" dirty="0" smtClean="0"/>
              <a:t>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Goads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4</a:t>
            </a:r>
            <a:r>
              <a:rPr lang="en-US" b="1" dirty="0" smtClean="0"/>
              <a:t>. </a:t>
            </a:r>
            <a:r>
              <a:rPr lang="en-US" b="1" dirty="0" smtClean="0"/>
              <a:t>Stephen’s murder (Acts 6 &amp; 7)</a:t>
            </a:r>
            <a:endParaRPr lang="en-US" b="1" dirty="0" smtClean="0"/>
          </a:p>
          <a:p>
            <a:pPr lvl="1"/>
            <a:r>
              <a:rPr lang="en-US" b="1" dirty="0" smtClean="0"/>
              <a:t>Paul was there (Acts 7:58, 60)</a:t>
            </a:r>
          </a:p>
          <a:p>
            <a:pPr lvl="1"/>
            <a:r>
              <a:rPr lang="en-US" b="1" dirty="0" smtClean="0"/>
              <a:t>He possibly saw Stephen’s face, like an angel’s, when he was taken to the Sanhedrin (6:15)</a:t>
            </a:r>
          </a:p>
          <a:p>
            <a:pPr lvl="1"/>
            <a:r>
              <a:rPr lang="en-US" b="1" dirty="0" smtClean="0"/>
              <a:t>He heard Stephen’s sermon (similar to Peter’s)</a:t>
            </a:r>
          </a:p>
          <a:p>
            <a:pPr lvl="2"/>
            <a:r>
              <a:rPr lang="en-US" b="1" dirty="0" smtClean="0"/>
              <a:t>Different results (</a:t>
            </a:r>
            <a:r>
              <a:rPr lang="en-US" sz="2300" b="1" dirty="0" smtClean="0"/>
              <a:t>pierced hearts/hardened hearts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He heard when Stephen spoke of the heavens opened up and the vision he saw</a:t>
            </a:r>
          </a:p>
          <a:p>
            <a:pPr lvl="1"/>
            <a:r>
              <a:rPr lang="en-US" b="1" dirty="0" smtClean="0"/>
              <a:t>He heard Stephen ask that they be forgiven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Goads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4</a:t>
            </a:r>
            <a:r>
              <a:rPr lang="en-US" b="1" dirty="0" smtClean="0"/>
              <a:t>. </a:t>
            </a:r>
            <a:r>
              <a:rPr lang="en-US" b="1" dirty="0" smtClean="0"/>
              <a:t>Stephen’s murder (Acts 6 &amp; 7)</a:t>
            </a:r>
            <a:endParaRPr lang="en-US" b="1" dirty="0" smtClean="0"/>
          </a:p>
          <a:p>
            <a:pPr lvl="1"/>
            <a:r>
              <a:rPr lang="en-US" b="1" dirty="0" smtClean="0"/>
              <a:t>Paul was there (Acts 7:58, 60)</a:t>
            </a:r>
          </a:p>
          <a:p>
            <a:pPr lvl="1"/>
            <a:r>
              <a:rPr lang="en-US" b="1" dirty="0" smtClean="0"/>
              <a:t>He possibly saw Stephen’s face, like an angel’s, when he was taken to the Sanhedrin (6:15)</a:t>
            </a:r>
          </a:p>
          <a:p>
            <a:pPr lvl="1"/>
            <a:r>
              <a:rPr lang="en-US" b="1" dirty="0" smtClean="0"/>
              <a:t>He heard Stephen’s sermon (similar to Peter’s)</a:t>
            </a:r>
          </a:p>
          <a:p>
            <a:pPr lvl="2"/>
            <a:r>
              <a:rPr lang="en-US" b="1" dirty="0" smtClean="0"/>
              <a:t>Different results (</a:t>
            </a:r>
            <a:r>
              <a:rPr lang="en-US" sz="2300" b="1" dirty="0" smtClean="0"/>
              <a:t>pierced hearts/hardened hearts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He heard when Stephen spoke of the heavens opened up and the vision he saw</a:t>
            </a:r>
          </a:p>
          <a:p>
            <a:pPr lvl="1"/>
            <a:r>
              <a:rPr lang="en-US" b="1" dirty="0" smtClean="0"/>
              <a:t>He heard Stephen ask that they be forgiven</a:t>
            </a:r>
          </a:p>
          <a:p>
            <a:pPr lvl="1"/>
            <a:r>
              <a:rPr lang="en-US" b="1" dirty="0" smtClean="0"/>
              <a:t>Stephen's murder should have led him to Christ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Goads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5. Persecuted Christians (Acts 8:1-3)</a:t>
            </a:r>
          </a:p>
          <a:p>
            <a:pPr lvl="1"/>
            <a:r>
              <a:rPr lang="en-US" b="1" dirty="0" smtClean="0"/>
              <a:t>Paul went from observer to active participant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Saul was:</a:t>
            </a:r>
          </a:p>
          <a:p>
            <a:pPr lvl="1"/>
            <a:r>
              <a:rPr lang="en-US" b="1" dirty="0" smtClean="0"/>
              <a:t>A brilliant man</a:t>
            </a:r>
          </a:p>
          <a:p>
            <a:pPr lvl="2"/>
            <a:r>
              <a:rPr lang="en-US" b="1" dirty="0" smtClean="0"/>
              <a:t>Acts 22:3 – studied under Gamaliel</a:t>
            </a:r>
          </a:p>
          <a:p>
            <a:pPr lvl="1"/>
            <a:r>
              <a:rPr lang="en-US" b="1" dirty="0" smtClean="0"/>
              <a:t>A zealous man</a:t>
            </a:r>
          </a:p>
          <a:p>
            <a:pPr lvl="2"/>
            <a:r>
              <a:rPr lang="en-US" b="1" dirty="0" smtClean="0"/>
              <a:t>Acts 22:3; 9:1-2; 23:1; Philippians </a:t>
            </a:r>
            <a:r>
              <a:rPr lang="en-US" b="1" dirty="0" smtClean="0"/>
              <a:t>3:6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Goads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5. Persecuted Christians (Acts 8:1-3)</a:t>
            </a:r>
          </a:p>
          <a:p>
            <a:pPr lvl="1"/>
            <a:r>
              <a:rPr lang="en-US" b="1" dirty="0" smtClean="0"/>
              <a:t>Paul went from observer to active participant</a:t>
            </a:r>
          </a:p>
          <a:p>
            <a:pPr lvl="1"/>
            <a:r>
              <a:rPr lang="en-US" b="1" dirty="0" smtClean="0"/>
              <a:t>The scattered church just grew more</a:t>
            </a:r>
          </a:p>
          <a:p>
            <a:pPr lvl="1"/>
            <a:r>
              <a:rPr lang="en-US" sz="2700" b="1" dirty="0" smtClean="0"/>
              <a:t>His old teacher had warned about this-Acts 5:33-39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Goads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5. Persecuted Christians (Acts 8:1-3)</a:t>
            </a:r>
          </a:p>
          <a:p>
            <a:pPr lvl="1"/>
            <a:r>
              <a:rPr lang="en-US" b="1" dirty="0" smtClean="0"/>
              <a:t>Paul went from observer to active participant</a:t>
            </a:r>
          </a:p>
          <a:p>
            <a:pPr lvl="1"/>
            <a:r>
              <a:rPr lang="en-US" b="1" dirty="0" smtClean="0"/>
              <a:t>The scattered church just grew more</a:t>
            </a:r>
          </a:p>
          <a:p>
            <a:pPr lvl="1"/>
            <a:r>
              <a:rPr lang="en-US" sz="2700" b="1" dirty="0" smtClean="0"/>
              <a:t>His old teacher had warned about this-Acts 5:33-39</a:t>
            </a:r>
          </a:p>
          <a:p>
            <a:pPr lvl="1"/>
            <a:r>
              <a:rPr lang="en-US" b="1" dirty="0" smtClean="0"/>
              <a:t>Imagine some of the things he may have heard</a:t>
            </a:r>
          </a:p>
          <a:p>
            <a:pPr lvl="2"/>
            <a:r>
              <a:rPr lang="en-US" b="1" dirty="0" smtClean="0"/>
              <a:t>I was born blind, now I see-I was one of the 5000 He fed</a:t>
            </a:r>
          </a:p>
          <a:p>
            <a:pPr lvl="2"/>
            <a:r>
              <a:rPr lang="en-US" b="1" dirty="0" smtClean="0"/>
              <a:t>I was dead 4 days, now I live-I was possessed, not now</a:t>
            </a:r>
          </a:p>
          <a:p>
            <a:pPr lvl="2"/>
            <a:r>
              <a:rPr lang="en-US" b="1" dirty="0" smtClean="0"/>
              <a:t>I was lame 38 years, now I hear, etc.</a:t>
            </a:r>
          </a:p>
          <a:p>
            <a:pPr lvl="2"/>
            <a:r>
              <a:rPr lang="en-US" b="1" dirty="0" smtClean="0"/>
              <a:t>I saw Him die, now He lives!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Paul’s Goads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5. Persecuted Christians (Acts 8:1-3)</a:t>
            </a:r>
          </a:p>
          <a:p>
            <a:pPr lvl="1"/>
            <a:r>
              <a:rPr lang="en-US" b="1" dirty="0" smtClean="0"/>
              <a:t>Paul went from observer to active participant</a:t>
            </a:r>
          </a:p>
          <a:p>
            <a:pPr lvl="1"/>
            <a:r>
              <a:rPr lang="en-US" b="1" dirty="0" smtClean="0"/>
              <a:t>The scattered church just grew more</a:t>
            </a:r>
          </a:p>
          <a:p>
            <a:pPr lvl="1"/>
            <a:r>
              <a:rPr lang="en-US" sz="2700" b="1" dirty="0" smtClean="0"/>
              <a:t>His old teacher had warned about this-Acts 5:33-39</a:t>
            </a:r>
          </a:p>
          <a:p>
            <a:pPr lvl="1"/>
            <a:r>
              <a:rPr lang="en-US" b="1" dirty="0" smtClean="0"/>
              <a:t>Imagine some of the things he may have heard</a:t>
            </a:r>
          </a:p>
          <a:p>
            <a:pPr lvl="2"/>
            <a:r>
              <a:rPr lang="en-US" b="1" dirty="0" smtClean="0"/>
              <a:t>I was born blind, now I see-I was one of the 5000 He fed</a:t>
            </a:r>
          </a:p>
          <a:p>
            <a:pPr lvl="2"/>
            <a:r>
              <a:rPr lang="en-US" b="1" dirty="0" smtClean="0"/>
              <a:t>I was dead 4 days, now I live-I was possessed, not now</a:t>
            </a:r>
          </a:p>
          <a:p>
            <a:pPr lvl="2"/>
            <a:r>
              <a:rPr lang="en-US" b="1" dirty="0" smtClean="0"/>
              <a:t>I was lame 38 years, now I hear, etc.</a:t>
            </a:r>
          </a:p>
          <a:p>
            <a:pPr lvl="2"/>
            <a:r>
              <a:rPr lang="en-US" b="1" dirty="0" smtClean="0"/>
              <a:t>I saw Him die, now He lives!</a:t>
            </a:r>
            <a:endParaRPr lang="en-US" b="1" dirty="0" smtClean="0"/>
          </a:p>
          <a:p>
            <a:pPr lvl="1"/>
            <a:r>
              <a:rPr lang="en-US" b="1" dirty="0" smtClean="0"/>
              <a:t>Their testimonies should have led him to Christ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Kicking Against the Goads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Looking back, Paul had many chances to come to Christ</a:t>
            </a:r>
          </a:p>
          <a:p>
            <a:r>
              <a:rPr lang="en-US" b="1" dirty="0" smtClean="0"/>
              <a:t>The Holy Spirit had used many opportunities, specific to Paul, to convict him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Kicking Against the Goads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Looking back, Paul had many chances to come to Christ</a:t>
            </a:r>
          </a:p>
          <a:p>
            <a:r>
              <a:rPr lang="en-US" b="1" dirty="0" smtClean="0"/>
              <a:t>The Holy Spirit had used many opportunities, specific to Paul, to convict him</a:t>
            </a:r>
          </a:p>
          <a:p>
            <a:r>
              <a:rPr lang="en-US" b="1" dirty="0" smtClean="0"/>
              <a:t>Now, let’s re-read Acts 26:14</a:t>
            </a:r>
          </a:p>
          <a:p>
            <a:pPr lvl="1">
              <a:buNone/>
            </a:pPr>
            <a:r>
              <a:rPr lang="en-US" b="1" dirty="0" smtClean="0"/>
              <a:t>	And </a:t>
            </a:r>
            <a:r>
              <a:rPr lang="en-US" b="1" dirty="0" smtClean="0"/>
              <a:t>when we had </a:t>
            </a:r>
            <a:r>
              <a:rPr lang="en-US" b="1" dirty="0" smtClean="0"/>
              <a:t>all </a:t>
            </a:r>
            <a:r>
              <a:rPr lang="en-US" b="1" dirty="0" smtClean="0"/>
              <a:t>fallen to the ground, I 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heard </a:t>
            </a:r>
            <a:r>
              <a:rPr lang="en-US" b="1" dirty="0" smtClean="0"/>
              <a:t>a voice saying to me in the </a:t>
            </a:r>
            <a:r>
              <a:rPr lang="en-US" b="1" dirty="0" smtClean="0"/>
              <a:t>Hebrew dialect</a:t>
            </a:r>
            <a:r>
              <a:rPr lang="en-US" b="1" dirty="0" smtClean="0"/>
              <a:t>, </a:t>
            </a:r>
            <a:r>
              <a:rPr lang="en-US" b="1" dirty="0" smtClean="0"/>
              <a:t>“Saul</a:t>
            </a:r>
            <a:r>
              <a:rPr lang="en-US" b="1" dirty="0" smtClean="0"/>
              <a:t>, Saul, why are you persecuting Me? </a:t>
            </a:r>
            <a:r>
              <a:rPr lang="en-US" b="1" dirty="0" smtClean="0"/>
              <a:t>It </a:t>
            </a:r>
            <a:r>
              <a:rPr lang="en-US" b="1" dirty="0" smtClean="0"/>
              <a:t>is hard for you to kick against the goads</a:t>
            </a:r>
            <a:r>
              <a:rPr lang="en-US" b="1" dirty="0" smtClean="0"/>
              <a:t>.”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Goads?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Rejecting the Gospel </a:t>
            </a:r>
            <a:r>
              <a:rPr lang="en-US" sz="3100" b="1" dirty="0" smtClean="0"/>
              <a:t>(Remaining Unconverted</a:t>
            </a:r>
            <a:r>
              <a:rPr lang="en-US" sz="3100" b="1" dirty="0" smtClean="0"/>
              <a:t>)</a:t>
            </a:r>
            <a:endParaRPr lang="en-US" sz="3100" b="1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Goads?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Rejecting the Gospel </a:t>
            </a:r>
            <a:r>
              <a:rPr lang="en-US" sz="3100" b="1" dirty="0" smtClean="0"/>
              <a:t>(Remaining Unconverted)</a:t>
            </a:r>
          </a:p>
          <a:p>
            <a:pPr lvl="1"/>
            <a:r>
              <a:rPr lang="en-US" b="1" dirty="0" smtClean="0"/>
              <a:t>The preaching of God’s salvation</a:t>
            </a:r>
          </a:p>
          <a:p>
            <a:pPr lvl="1"/>
            <a:r>
              <a:rPr lang="en-US" b="1" dirty="0" smtClean="0"/>
              <a:t>The preaching of God’s Son</a:t>
            </a:r>
          </a:p>
          <a:p>
            <a:pPr lvl="1"/>
            <a:r>
              <a:rPr lang="en-US" b="1" dirty="0" smtClean="0"/>
              <a:t>The conviction of the Holy Spirit</a:t>
            </a:r>
          </a:p>
          <a:p>
            <a:pPr lvl="1"/>
            <a:r>
              <a:rPr lang="en-US" b="1" dirty="0" smtClean="0"/>
              <a:t>The eternal nature of Heaven, and Hell</a:t>
            </a:r>
          </a:p>
          <a:p>
            <a:pPr lvl="1"/>
            <a:r>
              <a:rPr lang="en-US" b="1" dirty="0" smtClean="0"/>
              <a:t>The righteousness of God</a:t>
            </a:r>
          </a:p>
          <a:p>
            <a:pPr lvl="1"/>
            <a:r>
              <a:rPr lang="en-US" b="1" dirty="0" smtClean="0"/>
              <a:t>The Judgment </a:t>
            </a:r>
            <a:r>
              <a:rPr lang="en-US" b="1" dirty="0" smtClean="0"/>
              <a:t>Day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Goads?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Rejecting the Gospel </a:t>
            </a:r>
            <a:r>
              <a:rPr lang="en-US" sz="3100" b="1" dirty="0" smtClean="0"/>
              <a:t>(Remaining Unconverted)</a:t>
            </a:r>
          </a:p>
          <a:p>
            <a:pPr lvl="1"/>
            <a:r>
              <a:rPr lang="en-US" b="1" dirty="0" smtClean="0"/>
              <a:t>The preaching of God’s salvation</a:t>
            </a:r>
          </a:p>
          <a:p>
            <a:pPr lvl="1"/>
            <a:r>
              <a:rPr lang="en-US" b="1" dirty="0" smtClean="0"/>
              <a:t>The preaching of God’s Son</a:t>
            </a:r>
          </a:p>
          <a:p>
            <a:pPr lvl="1"/>
            <a:r>
              <a:rPr lang="en-US" b="1" dirty="0" smtClean="0"/>
              <a:t>The conviction of the Holy Spirit</a:t>
            </a:r>
          </a:p>
          <a:p>
            <a:pPr lvl="1"/>
            <a:r>
              <a:rPr lang="en-US" b="1" dirty="0" smtClean="0"/>
              <a:t>The eternal nature of Heaven, and Hell</a:t>
            </a:r>
          </a:p>
          <a:p>
            <a:pPr lvl="1"/>
            <a:r>
              <a:rPr lang="en-US" b="1" dirty="0" smtClean="0"/>
              <a:t>The righteousness of God</a:t>
            </a:r>
          </a:p>
          <a:p>
            <a:pPr lvl="1"/>
            <a:r>
              <a:rPr lang="en-US" b="1" dirty="0" smtClean="0"/>
              <a:t>The Judgment Day</a:t>
            </a:r>
          </a:p>
          <a:p>
            <a:r>
              <a:rPr lang="en-US" b="1" dirty="0" smtClean="0"/>
              <a:t>Every aspect of the gospel is designed to goad (urge) you in the right direction</a:t>
            </a:r>
            <a:endParaRPr lang="en-US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How?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By not paying attention during the lesson</a:t>
            </a:r>
          </a:p>
          <a:p>
            <a:pPr lvl="1"/>
            <a:r>
              <a:rPr lang="en-US" b="1" dirty="0" smtClean="0"/>
              <a:t>Purposefully missing the assembly</a:t>
            </a:r>
          </a:p>
          <a:p>
            <a:pPr lvl="1"/>
            <a:r>
              <a:rPr lang="en-US" b="1" dirty="0" smtClean="0"/>
              <a:t>Daydreaming; hoping to “get through” it</a:t>
            </a:r>
          </a:p>
          <a:p>
            <a:pPr lvl="1"/>
            <a:r>
              <a:rPr lang="en-US" b="1" dirty="0" smtClean="0"/>
              <a:t>Ignoring</a:t>
            </a:r>
          </a:p>
          <a:p>
            <a:pPr lvl="1"/>
            <a:r>
              <a:rPr lang="en-US" b="1" dirty="0" smtClean="0"/>
              <a:t>Not applying</a:t>
            </a:r>
          </a:p>
          <a:p>
            <a:pPr lvl="1"/>
            <a:r>
              <a:rPr lang="en-US" b="1" dirty="0" smtClean="0"/>
              <a:t>Making excuses</a:t>
            </a:r>
          </a:p>
          <a:p>
            <a:pPr lvl="1"/>
            <a:r>
              <a:rPr lang="en-US" b="1" dirty="0" smtClean="0"/>
              <a:t>Mentally arguing with the </a:t>
            </a:r>
            <a:r>
              <a:rPr lang="en-US" b="1" dirty="0" smtClean="0"/>
              <a:t>preacher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How?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By not paying attention during the lesson</a:t>
            </a:r>
          </a:p>
          <a:p>
            <a:pPr lvl="1"/>
            <a:r>
              <a:rPr lang="en-US" b="1" dirty="0" smtClean="0"/>
              <a:t>Purposefully missing the assembly</a:t>
            </a:r>
          </a:p>
          <a:p>
            <a:pPr lvl="1"/>
            <a:r>
              <a:rPr lang="en-US" b="1" dirty="0" smtClean="0"/>
              <a:t>Daydreaming; hoping to “get through” it</a:t>
            </a:r>
          </a:p>
          <a:p>
            <a:pPr lvl="1"/>
            <a:r>
              <a:rPr lang="en-US" b="1" dirty="0" smtClean="0"/>
              <a:t>Ignoring</a:t>
            </a:r>
          </a:p>
          <a:p>
            <a:pPr lvl="1"/>
            <a:r>
              <a:rPr lang="en-US" b="1" dirty="0" smtClean="0"/>
              <a:t>Not applying</a:t>
            </a:r>
          </a:p>
          <a:p>
            <a:pPr lvl="1"/>
            <a:r>
              <a:rPr lang="en-US" b="1" dirty="0" smtClean="0"/>
              <a:t>Making excuses</a:t>
            </a:r>
          </a:p>
          <a:p>
            <a:pPr lvl="1"/>
            <a:r>
              <a:rPr lang="en-US" b="1" dirty="0" smtClean="0"/>
              <a:t>Mentally arguing with the preacher</a:t>
            </a:r>
          </a:p>
          <a:p>
            <a:r>
              <a:rPr lang="en-US" b="1" dirty="0" smtClean="0"/>
              <a:t>Instead of agreeing, you “kick against the goads” of the lesson – thinking that will relieve you from the painful pricks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Saul was:</a:t>
            </a:r>
          </a:p>
          <a:p>
            <a:pPr lvl="1"/>
            <a:r>
              <a:rPr lang="en-US" b="1" dirty="0" smtClean="0"/>
              <a:t>A brilliant man</a:t>
            </a:r>
          </a:p>
          <a:p>
            <a:pPr lvl="2"/>
            <a:r>
              <a:rPr lang="en-US" b="1" dirty="0" smtClean="0"/>
              <a:t>Acts 22:3 – studied under Gamaliel</a:t>
            </a:r>
          </a:p>
          <a:p>
            <a:pPr lvl="1"/>
            <a:r>
              <a:rPr lang="en-US" b="1" dirty="0" smtClean="0"/>
              <a:t>A zealous man</a:t>
            </a:r>
          </a:p>
          <a:p>
            <a:pPr lvl="2"/>
            <a:r>
              <a:rPr lang="en-US" b="1" dirty="0" smtClean="0"/>
              <a:t>Acts 22:3; 9:1-2; 23:1; Philippians 3:6</a:t>
            </a:r>
          </a:p>
          <a:p>
            <a:pPr lvl="1"/>
            <a:r>
              <a:rPr lang="en-US" b="1" dirty="0" smtClean="0"/>
              <a:t>A man in error (see Romans 10:1-3)</a:t>
            </a:r>
          </a:p>
          <a:p>
            <a:pPr lvl="2"/>
            <a:r>
              <a:rPr lang="en-US" b="1" dirty="0" smtClean="0"/>
              <a:t>1 Timothy 1:12, </a:t>
            </a:r>
            <a:r>
              <a:rPr lang="en-US" b="1" dirty="0" smtClean="0"/>
              <a:t>15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 More!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How to </a:t>
            </a:r>
            <a:r>
              <a:rPr lang="en-US" b="1" dirty="0" smtClean="0"/>
              <a:t>stop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 More!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How to stop</a:t>
            </a:r>
          </a:p>
          <a:p>
            <a:pPr lvl="1"/>
            <a:r>
              <a:rPr lang="en-US" b="1" dirty="0" smtClean="0"/>
              <a:t>Make your heart right – </a:t>
            </a:r>
            <a:r>
              <a:rPr lang="en-US" b="1" dirty="0" smtClean="0"/>
              <a:t>Matthew 13 (Diff. hearts before the word of God came to them)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 More!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How to stop</a:t>
            </a:r>
          </a:p>
          <a:p>
            <a:pPr lvl="1"/>
            <a:r>
              <a:rPr lang="en-US" b="1" dirty="0" smtClean="0"/>
              <a:t>Make your heart right – </a:t>
            </a:r>
            <a:r>
              <a:rPr lang="en-US" b="1" dirty="0" smtClean="0"/>
              <a:t>Matthew 13 (Diff. hearts before the word of God came to them)</a:t>
            </a:r>
            <a:endParaRPr lang="en-US" b="1" dirty="0" smtClean="0"/>
          </a:p>
          <a:p>
            <a:pPr lvl="2"/>
            <a:r>
              <a:rPr lang="en-US" b="1" dirty="0" smtClean="0"/>
              <a:t>Admit that you are a sinner</a:t>
            </a:r>
          </a:p>
          <a:p>
            <a:pPr lvl="2"/>
            <a:r>
              <a:rPr lang="en-US" b="1" dirty="0" smtClean="0"/>
              <a:t>Admit that the wages of sin is death</a:t>
            </a:r>
          </a:p>
          <a:p>
            <a:pPr lvl="2"/>
            <a:r>
              <a:rPr lang="en-US" b="1" dirty="0" smtClean="0"/>
              <a:t>Admit that you cannot save yourself</a:t>
            </a:r>
          </a:p>
          <a:p>
            <a:pPr lvl="2"/>
            <a:r>
              <a:rPr lang="en-US" b="1" dirty="0" smtClean="0"/>
              <a:t>Admit that God has done everything you couldn’t do</a:t>
            </a:r>
          </a:p>
          <a:p>
            <a:pPr lvl="2"/>
            <a:r>
              <a:rPr lang="en-US" b="1" dirty="0" smtClean="0"/>
              <a:t>Admit that “obedience is better than sacrifice”</a:t>
            </a:r>
          </a:p>
          <a:p>
            <a:pPr lvl="2"/>
            <a:r>
              <a:rPr lang="en-US" b="1" dirty="0" smtClean="0"/>
              <a:t>Admit God into your </a:t>
            </a:r>
            <a:r>
              <a:rPr lang="en-US" b="1" dirty="0" smtClean="0"/>
              <a:t>life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 More!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How to stop</a:t>
            </a:r>
          </a:p>
          <a:p>
            <a:pPr lvl="1"/>
            <a:r>
              <a:rPr lang="en-US" b="1" dirty="0" smtClean="0"/>
              <a:t>Make your heart right – </a:t>
            </a:r>
            <a:r>
              <a:rPr lang="en-US" b="1" dirty="0" smtClean="0"/>
              <a:t>Matthew 13 (Diff. hearts before the word of God came to them)</a:t>
            </a:r>
            <a:endParaRPr lang="en-US" b="1" dirty="0" smtClean="0"/>
          </a:p>
          <a:p>
            <a:pPr lvl="2"/>
            <a:r>
              <a:rPr lang="en-US" b="1" dirty="0" smtClean="0"/>
              <a:t>Admit that you are a sinner</a:t>
            </a:r>
          </a:p>
          <a:p>
            <a:pPr lvl="2"/>
            <a:r>
              <a:rPr lang="en-US" b="1" dirty="0" smtClean="0"/>
              <a:t>Admit that the wages of sin is death</a:t>
            </a:r>
          </a:p>
          <a:p>
            <a:pPr lvl="2"/>
            <a:r>
              <a:rPr lang="en-US" b="1" dirty="0" smtClean="0"/>
              <a:t>Admit that you cannot save yourself</a:t>
            </a:r>
          </a:p>
          <a:p>
            <a:pPr lvl="2"/>
            <a:r>
              <a:rPr lang="en-US" b="1" dirty="0" smtClean="0"/>
              <a:t>Admit that God has done everything you couldn’t do</a:t>
            </a:r>
          </a:p>
          <a:p>
            <a:pPr lvl="2"/>
            <a:r>
              <a:rPr lang="en-US" b="1" dirty="0" smtClean="0"/>
              <a:t>Admit that “obedience is better than sacrifice”</a:t>
            </a:r>
          </a:p>
          <a:p>
            <a:pPr lvl="2"/>
            <a:r>
              <a:rPr lang="en-US" b="1" dirty="0" smtClean="0"/>
              <a:t>Admit God into your life</a:t>
            </a:r>
          </a:p>
          <a:p>
            <a:pPr lvl="1"/>
            <a:r>
              <a:rPr lang="en-US" b="1" dirty="0" smtClean="0"/>
              <a:t>Go to God in prayer</a:t>
            </a:r>
          </a:p>
          <a:p>
            <a:pPr lvl="2"/>
            <a:r>
              <a:rPr lang="en-US" b="1" dirty="0" smtClean="0"/>
              <a:t>“What </a:t>
            </a:r>
            <a:r>
              <a:rPr lang="en-US" b="1" dirty="0" smtClean="0"/>
              <a:t>shall I do, Lord</a:t>
            </a:r>
            <a:r>
              <a:rPr lang="en-US" b="1" dirty="0" smtClean="0"/>
              <a:t>?” </a:t>
            </a:r>
            <a:r>
              <a:rPr lang="en-US" b="1" dirty="0" smtClean="0"/>
              <a:t>(Acts </a:t>
            </a:r>
            <a:r>
              <a:rPr lang="en-US" b="1" dirty="0" smtClean="0"/>
              <a:t>22:10-Paul)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Do you want to lead a miserable life? Kick against the goads. </a:t>
            </a:r>
            <a:endParaRPr lang="en-US" b="1" dirty="0" smtClean="0"/>
          </a:p>
          <a:p>
            <a:pPr lvl="1"/>
            <a:r>
              <a:rPr lang="en-US" b="1" dirty="0" smtClean="0"/>
              <a:t>Proverbs </a:t>
            </a:r>
            <a:r>
              <a:rPr lang="en-US" b="1" dirty="0" smtClean="0"/>
              <a:t>13:15-The way of the transgressor…</a:t>
            </a:r>
          </a:p>
          <a:p>
            <a:pPr lvl="1"/>
            <a:r>
              <a:rPr lang="en-US" b="1" dirty="0" smtClean="0"/>
              <a:t>Ecclesiastes 2:11–“The words of wise men…”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Do you want to lead a miserable life? Kick against the goads. </a:t>
            </a:r>
            <a:endParaRPr lang="en-US" b="1" dirty="0" smtClean="0"/>
          </a:p>
          <a:p>
            <a:pPr lvl="1"/>
            <a:r>
              <a:rPr lang="en-US" b="1" dirty="0" smtClean="0"/>
              <a:t>Proverbs </a:t>
            </a:r>
            <a:r>
              <a:rPr lang="en-US" b="1" dirty="0" smtClean="0"/>
              <a:t>13:15-The way of the transgressor…</a:t>
            </a:r>
          </a:p>
          <a:p>
            <a:pPr lvl="1"/>
            <a:r>
              <a:rPr lang="en-US" b="1" dirty="0" smtClean="0"/>
              <a:t>Ecclesiastes 2:11–“The words of wise men…” </a:t>
            </a:r>
          </a:p>
          <a:p>
            <a:r>
              <a:rPr lang="en-US" b="1" dirty="0" smtClean="0"/>
              <a:t>God is still in the “goading business”</a:t>
            </a:r>
          </a:p>
          <a:p>
            <a:pPr lvl="1"/>
            <a:r>
              <a:rPr lang="en-US" b="1" dirty="0" smtClean="0"/>
              <a:t>His spiritual pricks are meant to get us on the right path</a:t>
            </a:r>
          </a:p>
          <a:p>
            <a:pPr lvl="1"/>
            <a:r>
              <a:rPr lang="en-US" b="1" dirty="0" smtClean="0"/>
              <a:t>Can God use you as a goad?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Do you want to lead a miserable life? Kick against the goads. </a:t>
            </a:r>
            <a:endParaRPr lang="en-US" b="1" dirty="0" smtClean="0"/>
          </a:p>
          <a:p>
            <a:pPr lvl="1"/>
            <a:r>
              <a:rPr lang="en-US" b="1" dirty="0" smtClean="0"/>
              <a:t>Proverbs </a:t>
            </a:r>
            <a:r>
              <a:rPr lang="en-US" b="1" dirty="0" smtClean="0"/>
              <a:t>13:15-The way of the transgressor…</a:t>
            </a:r>
          </a:p>
          <a:p>
            <a:pPr lvl="1"/>
            <a:r>
              <a:rPr lang="en-US" b="1" dirty="0" smtClean="0"/>
              <a:t>Ecclesiastes 2:11–“The words of wise men…” </a:t>
            </a:r>
          </a:p>
          <a:p>
            <a:r>
              <a:rPr lang="en-US" b="1" dirty="0" smtClean="0"/>
              <a:t>God is still in the “goading business”</a:t>
            </a:r>
          </a:p>
          <a:p>
            <a:pPr lvl="1"/>
            <a:r>
              <a:rPr lang="en-US" b="1" dirty="0" smtClean="0"/>
              <a:t>His spiritual pricks are meant to get us on the right path</a:t>
            </a:r>
          </a:p>
          <a:p>
            <a:pPr lvl="1"/>
            <a:r>
              <a:rPr lang="en-US" b="1" dirty="0" smtClean="0"/>
              <a:t>Can God use you as a goad?</a:t>
            </a:r>
            <a:endParaRPr lang="en-US" b="1" dirty="0" smtClean="0"/>
          </a:p>
          <a:p>
            <a:r>
              <a:rPr lang="en-US" b="1" dirty="0" smtClean="0"/>
              <a:t>Are you a Christian?</a:t>
            </a:r>
            <a:endParaRPr lang="en-US" b="1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Saul was:</a:t>
            </a:r>
          </a:p>
          <a:p>
            <a:pPr lvl="1"/>
            <a:r>
              <a:rPr lang="en-US" b="1" dirty="0" smtClean="0"/>
              <a:t>A brilliant man</a:t>
            </a:r>
          </a:p>
          <a:p>
            <a:pPr lvl="2"/>
            <a:r>
              <a:rPr lang="en-US" b="1" dirty="0" smtClean="0"/>
              <a:t>Acts 22:3 – studied under Gamaliel</a:t>
            </a:r>
          </a:p>
          <a:p>
            <a:pPr lvl="1"/>
            <a:r>
              <a:rPr lang="en-US" b="1" dirty="0" smtClean="0"/>
              <a:t>A zealous man</a:t>
            </a:r>
          </a:p>
          <a:p>
            <a:pPr lvl="2"/>
            <a:r>
              <a:rPr lang="en-US" b="1" dirty="0" smtClean="0"/>
              <a:t>Acts 22:3; 9:1-2; 23:1; Philippians 3:6</a:t>
            </a:r>
          </a:p>
          <a:p>
            <a:pPr lvl="1"/>
            <a:r>
              <a:rPr lang="en-US" b="1" dirty="0" smtClean="0"/>
              <a:t>A man in error (see Romans 10:1-3)</a:t>
            </a:r>
          </a:p>
          <a:p>
            <a:pPr lvl="2"/>
            <a:r>
              <a:rPr lang="en-US" b="1" dirty="0" smtClean="0"/>
              <a:t>1 Timothy 1:12, 15</a:t>
            </a:r>
          </a:p>
          <a:p>
            <a:pPr lvl="1"/>
            <a:r>
              <a:rPr lang="en-US" b="1" dirty="0" smtClean="0"/>
              <a:t>A man in opposition to </a:t>
            </a:r>
            <a:r>
              <a:rPr lang="en-US" b="1" dirty="0" smtClean="0"/>
              <a:t>God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Saul was:</a:t>
            </a:r>
          </a:p>
          <a:p>
            <a:pPr lvl="1"/>
            <a:r>
              <a:rPr lang="en-US" b="1" dirty="0" smtClean="0"/>
              <a:t>A brilliant man</a:t>
            </a:r>
          </a:p>
          <a:p>
            <a:pPr lvl="2"/>
            <a:r>
              <a:rPr lang="en-US" b="1" dirty="0" smtClean="0"/>
              <a:t>Acts 22:3 – studied under Gamaliel</a:t>
            </a:r>
          </a:p>
          <a:p>
            <a:pPr lvl="1"/>
            <a:r>
              <a:rPr lang="en-US" b="1" dirty="0" smtClean="0"/>
              <a:t>A zealous man</a:t>
            </a:r>
          </a:p>
          <a:p>
            <a:pPr lvl="2"/>
            <a:r>
              <a:rPr lang="en-US" b="1" dirty="0" smtClean="0"/>
              <a:t>Acts 22:3; 9:1-2; 23:1; Philippians 3:6</a:t>
            </a:r>
          </a:p>
          <a:p>
            <a:pPr lvl="1"/>
            <a:r>
              <a:rPr lang="en-US" b="1" dirty="0" smtClean="0"/>
              <a:t>A man in error (see Romans 10:1-3)</a:t>
            </a:r>
          </a:p>
          <a:p>
            <a:pPr lvl="2"/>
            <a:r>
              <a:rPr lang="en-US" b="1" dirty="0" smtClean="0"/>
              <a:t>1 Timothy 1:12, 15</a:t>
            </a:r>
          </a:p>
          <a:p>
            <a:pPr lvl="1"/>
            <a:r>
              <a:rPr lang="en-US" b="1" dirty="0" smtClean="0"/>
              <a:t>A man in opposition to God</a:t>
            </a:r>
          </a:p>
          <a:p>
            <a:r>
              <a:rPr lang="en-US" b="1" dirty="0" smtClean="0"/>
              <a:t>A goad (prick, cattle prod-now, 15,000 volts) says “GO!” when you say “No.” (&amp; vice versa)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“It is hard for you to kick against the goads”</a:t>
            </a:r>
          </a:p>
          <a:p>
            <a:pPr lvl="1"/>
            <a:r>
              <a:rPr lang="en-US" b="1" dirty="0" smtClean="0"/>
              <a:t>A proverbial </a:t>
            </a:r>
            <a:r>
              <a:rPr lang="en-US" b="1" dirty="0" smtClean="0"/>
              <a:t>saying</a:t>
            </a: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“It is hard for you to kick against the goads”</a:t>
            </a:r>
          </a:p>
          <a:p>
            <a:pPr lvl="1"/>
            <a:r>
              <a:rPr lang="en-US" b="1" dirty="0" smtClean="0"/>
              <a:t>A proverbial saying</a:t>
            </a:r>
          </a:p>
          <a:p>
            <a:pPr lvl="1"/>
            <a:r>
              <a:rPr lang="en-US" b="1" dirty="0" smtClean="0"/>
              <a:t>A goad was used to “goad” (urge) an animal to go a certain direction or to NOT go somewhere</a:t>
            </a:r>
          </a:p>
          <a:p>
            <a:pPr lvl="1"/>
            <a:r>
              <a:rPr lang="en-US" b="1" dirty="0" smtClean="0"/>
              <a:t>However, some resisted, rebelled, fought back, kicked </a:t>
            </a:r>
            <a:r>
              <a:rPr lang="en-US" b="1" dirty="0" smtClean="0"/>
              <a:t>backward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“It is hard for you to kick against the goads”</a:t>
            </a:r>
          </a:p>
          <a:p>
            <a:pPr lvl="1"/>
            <a:r>
              <a:rPr lang="en-US" b="1" dirty="0" smtClean="0"/>
              <a:t>A proverbial saying</a:t>
            </a:r>
          </a:p>
          <a:p>
            <a:pPr lvl="1"/>
            <a:r>
              <a:rPr lang="en-US" b="1" dirty="0" smtClean="0"/>
              <a:t>A goad was used to “goad” (urge) an animal to go a certain direction or to NOT go somewhere</a:t>
            </a:r>
          </a:p>
          <a:p>
            <a:pPr lvl="1"/>
            <a:r>
              <a:rPr lang="en-US" b="1" dirty="0" smtClean="0"/>
              <a:t>However, some resisted, rebelled, fought back, kicked backward</a:t>
            </a:r>
          </a:p>
          <a:p>
            <a:pPr lvl="1"/>
            <a:r>
              <a:rPr lang="en-US" b="1" dirty="0" smtClean="0"/>
              <a:t>Not a wise move when the goad is back there</a:t>
            </a:r>
          </a:p>
          <a:p>
            <a:pPr lvl="1"/>
            <a:r>
              <a:rPr lang="en-US" b="1" dirty="0" smtClean="0"/>
              <a:t>Most animals soon learn to “follow directions</a:t>
            </a:r>
            <a:r>
              <a:rPr lang="en-US" b="1" dirty="0" smtClean="0"/>
              <a:t>”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1102</Words>
  <Application>Microsoft Office PowerPoint</Application>
  <PresentationFormat>On-screen Show (4:3)</PresentationFormat>
  <Paragraphs>301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The Goads of God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Paul’s Goads</vt:lpstr>
      <vt:lpstr>Paul’s Goads</vt:lpstr>
      <vt:lpstr>Paul’s Goads</vt:lpstr>
      <vt:lpstr>Paul’s Goads</vt:lpstr>
      <vt:lpstr>Paul’s Goads</vt:lpstr>
      <vt:lpstr>Paul’s Goads</vt:lpstr>
      <vt:lpstr>Paul’s Goads</vt:lpstr>
      <vt:lpstr>Paul’s Goads</vt:lpstr>
      <vt:lpstr>Paul’s Goads</vt:lpstr>
      <vt:lpstr>Paul’s Goads</vt:lpstr>
      <vt:lpstr>Paul’s Goads</vt:lpstr>
      <vt:lpstr>Paul’s Goads</vt:lpstr>
      <vt:lpstr>Paul’s Goads</vt:lpstr>
      <vt:lpstr>Paul’s Goads</vt:lpstr>
      <vt:lpstr>Paul’s Goads</vt:lpstr>
      <vt:lpstr>Paul’s Goads</vt:lpstr>
      <vt:lpstr>Paul’s Goads</vt:lpstr>
      <vt:lpstr>Paul’s Goads</vt:lpstr>
      <vt:lpstr>Paul’s Goads</vt:lpstr>
      <vt:lpstr>Paul’s Goads</vt:lpstr>
      <vt:lpstr>Paul’s Goads</vt:lpstr>
      <vt:lpstr>Paul’s Goads</vt:lpstr>
      <vt:lpstr>Kicking Against the Goads</vt:lpstr>
      <vt:lpstr>Kicking Against the Goads</vt:lpstr>
      <vt:lpstr>What Goads?</vt:lpstr>
      <vt:lpstr>What Goads?</vt:lpstr>
      <vt:lpstr>What Goads?</vt:lpstr>
      <vt:lpstr>How?</vt:lpstr>
      <vt:lpstr>How?</vt:lpstr>
      <vt:lpstr>No More!</vt:lpstr>
      <vt:lpstr>No More!</vt:lpstr>
      <vt:lpstr>No More!</vt:lpstr>
      <vt:lpstr>No More!</vt:lpstr>
      <vt:lpstr>CONCLUSION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51</cp:revision>
  <dcterms:created xsi:type="dcterms:W3CDTF">2015-05-30T17:53:26Z</dcterms:created>
  <dcterms:modified xsi:type="dcterms:W3CDTF">2015-07-12T13:51:10Z</dcterms:modified>
</cp:coreProperties>
</file>