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8" r:id="rId7"/>
    <p:sldId id="267" r:id="rId8"/>
    <p:sldId id="266" r:id="rId9"/>
    <p:sldId id="265" r:id="rId10"/>
    <p:sldId id="270" r:id="rId11"/>
    <p:sldId id="269" r:id="rId12"/>
    <p:sldId id="271" r:id="rId13"/>
    <p:sldId id="273" r:id="rId14"/>
    <p:sldId id="272" r:id="rId15"/>
    <p:sldId id="261" r:id="rId16"/>
    <p:sldId id="276" r:id="rId17"/>
    <p:sldId id="275" r:id="rId18"/>
    <p:sldId id="274" r:id="rId19"/>
    <p:sldId id="281" r:id="rId20"/>
    <p:sldId id="283" r:id="rId21"/>
    <p:sldId id="282" r:id="rId22"/>
    <p:sldId id="284" r:id="rId23"/>
    <p:sldId id="286" r:id="rId24"/>
    <p:sldId id="285" r:id="rId25"/>
    <p:sldId id="277" r:id="rId26"/>
    <p:sldId id="278" r:id="rId27"/>
    <p:sldId id="280" r:id="rId28"/>
    <p:sldId id="279" r:id="rId29"/>
    <p:sldId id="258" r:id="rId30"/>
    <p:sldId id="287" r:id="rId31"/>
    <p:sldId id="26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BookOfHagga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 smtClean="0">
                <a:solidFill>
                  <a:schemeClr val="bg1"/>
                </a:solidFill>
              </a:rPr>
              <a:t>The Divine Quiz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2514600" cy="2133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Haggai </a:t>
            </a:r>
          </a:p>
          <a:p>
            <a:r>
              <a:rPr lang="en-US" sz="5400" b="1" dirty="0" smtClean="0">
                <a:solidFill>
                  <a:schemeClr val="bg1"/>
                </a:solidFill>
              </a:rPr>
              <a:t>2:11-14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1143000"/>
            <a:ext cx="1524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Haggai wrote during the period of Judah’s return to the land after the 70- year Babylonian captivity</a:t>
            </a:r>
          </a:p>
          <a:p>
            <a:pPr lvl="1"/>
            <a:r>
              <a:rPr lang="en-US" b="1" dirty="0" smtClean="0"/>
              <a:t>They got busy doing things that were important </a:t>
            </a:r>
            <a:r>
              <a:rPr lang="en-US" b="1" u="sng" dirty="0" smtClean="0"/>
              <a:t>to them</a:t>
            </a:r>
            <a:r>
              <a:rPr lang="en-US" b="1" dirty="0" smtClean="0"/>
              <a:t> before things that were God’s</a:t>
            </a:r>
          </a:p>
          <a:p>
            <a:pPr lvl="1"/>
            <a:r>
              <a:rPr lang="en-US" b="1" dirty="0" smtClean="0"/>
              <a:t>Their priorities were reversed</a:t>
            </a:r>
            <a:r>
              <a:rPr lang="en-US" b="1" dirty="0"/>
              <a:t> </a:t>
            </a:r>
            <a:r>
              <a:rPr lang="en-US" b="1" dirty="0" smtClean="0"/>
              <a:t>(sound familiar?)</a:t>
            </a:r>
          </a:p>
          <a:p>
            <a:pPr lvl="1"/>
            <a:r>
              <a:rPr lang="en-US" b="1" dirty="0" smtClean="0"/>
              <a:t>There was nothing wrong with living in “paneled houses”</a:t>
            </a:r>
          </a:p>
          <a:p>
            <a:pPr lvl="1"/>
            <a:r>
              <a:rPr lang="en-US" b="1" dirty="0" smtClean="0"/>
              <a:t>Their mixed priorities affected their godliness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Haggai rebukes them in chapter 1</a:t>
            </a:r>
          </a:p>
          <a:p>
            <a:r>
              <a:rPr lang="en-US" b="1" dirty="0" smtClean="0"/>
              <a:t>He offers words of encouragement in ch.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Haggai rebukes them in chapter 1</a:t>
            </a:r>
          </a:p>
          <a:p>
            <a:r>
              <a:rPr lang="en-US" b="1" dirty="0" smtClean="0"/>
              <a:t>He offers words of encouragement in ch. 2</a:t>
            </a:r>
          </a:p>
          <a:p>
            <a:pPr lvl="1"/>
            <a:r>
              <a:rPr lang="en-US" b="1" dirty="0" smtClean="0"/>
              <a:t>V2 – Offered to the civic &amp; religious leaders and to the common people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Haggai rebukes them in chapter 1</a:t>
            </a:r>
          </a:p>
          <a:p>
            <a:r>
              <a:rPr lang="en-US" b="1" dirty="0" smtClean="0"/>
              <a:t>He offers words of encouragement in ch. 2</a:t>
            </a:r>
          </a:p>
          <a:p>
            <a:pPr lvl="1"/>
            <a:r>
              <a:rPr lang="en-US" b="1" dirty="0" smtClean="0"/>
              <a:t>V2 – Offered to the civic &amp; religious leaders and to the common people</a:t>
            </a:r>
          </a:p>
          <a:p>
            <a:pPr lvl="1"/>
            <a:r>
              <a:rPr lang="en-US" b="1" dirty="0" smtClean="0"/>
              <a:t>V3-9 – To those who remembered the old temple</a:t>
            </a:r>
          </a:p>
          <a:p>
            <a:pPr lvl="2"/>
            <a:r>
              <a:rPr lang="en-US" b="1" dirty="0" smtClean="0"/>
              <a:t>Don’t compare the two (it’s a discouragement)</a:t>
            </a:r>
          </a:p>
          <a:p>
            <a:pPr lvl="2"/>
            <a:r>
              <a:rPr lang="en-US" b="1" dirty="0" smtClean="0"/>
              <a:t>The glory of this one is different</a:t>
            </a:r>
          </a:p>
          <a:p>
            <a:pPr lvl="2"/>
            <a:r>
              <a:rPr lang="en-US" b="1" dirty="0" smtClean="0"/>
              <a:t>God is with them and will supply them materially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Haggai rebukes them in chapter 1</a:t>
            </a:r>
          </a:p>
          <a:p>
            <a:r>
              <a:rPr lang="en-US" b="1" dirty="0" smtClean="0"/>
              <a:t>He offers words of encouragement in ch. 2</a:t>
            </a:r>
          </a:p>
          <a:p>
            <a:pPr lvl="1"/>
            <a:r>
              <a:rPr lang="en-US" b="1" dirty="0" smtClean="0"/>
              <a:t>V2 – Offered to the civic &amp; religious leaders and to the common people</a:t>
            </a:r>
          </a:p>
          <a:p>
            <a:pPr lvl="1"/>
            <a:r>
              <a:rPr lang="en-US" b="1" dirty="0" smtClean="0"/>
              <a:t>V3-9 – To those who remembered the old temple</a:t>
            </a:r>
          </a:p>
          <a:p>
            <a:pPr lvl="2"/>
            <a:r>
              <a:rPr lang="en-US" b="1" dirty="0" smtClean="0"/>
              <a:t>Don’t compare the two (it’s a discouragement)</a:t>
            </a:r>
          </a:p>
          <a:p>
            <a:pPr lvl="2"/>
            <a:r>
              <a:rPr lang="en-US" b="1" dirty="0" smtClean="0"/>
              <a:t>The glory of this one is different</a:t>
            </a:r>
          </a:p>
          <a:p>
            <a:pPr lvl="2"/>
            <a:r>
              <a:rPr lang="en-US" b="1" dirty="0" smtClean="0"/>
              <a:t>God is with them and will supply them materially</a:t>
            </a:r>
            <a:endParaRPr lang="en-US" b="1" dirty="0" smtClean="0"/>
          </a:p>
          <a:p>
            <a:pPr lvl="1"/>
            <a:r>
              <a:rPr lang="en-US" b="1" dirty="0" smtClean="0"/>
              <a:t>Are you ever tempted to compare yourself to Paul or David or Abraham, etc?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Teaching Through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presented this morning:</a:t>
            </a:r>
          </a:p>
          <a:p>
            <a:pPr lvl="1"/>
            <a:r>
              <a:rPr lang="en-US" b="1" dirty="0" smtClean="0"/>
              <a:t>God expects you to reason, understand and apply His word to yourself (cf Job 38-42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Teaching Through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presented this morning:</a:t>
            </a:r>
          </a:p>
          <a:p>
            <a:pPr lvl="1"/>
            <a:r>
              <a:rPr lang="en-US" b="1" dirty="0" smtClean="0"/>
              <a:t>God expects you to reason, understand and apply His word to yourself (cf Job 38-42)</a:t>
            </a:r>
          </a:p>
          <a:p>
            <a:pPr lvl="1"/>
            <a:r>
              <a:rPr lang="en-US" b="1" dirty="0" smtClean="0"/>
              <a:t>3 conclusions</a:t>
            </a:r>
          </a:p>
          <a:p>
            <a:pPr lvl="2"/>
            <a:r>
              <a:rPr lang="en-US" b="1" dirty="0" smtClean="0"/>
              <a:t>The Scriptures have the answer</a:t>
            </a:r>
          </a:p>
          <a:p>
            <a:pPr lvl="2"/>
            <a:r>
              <a:rPr lang="en-US" b="1" dirty="0" smtClean="0"/>
              <a:t>The answer is the same for </a:t>
            </a:r>
            <a:r>
              <a:rPr lang="en-US" b="1" dirty="0" smtClean="0"/>
              <a:t>all-leader </a:t>
            </a:r>
            <a:r>
              <a:rPr lang="en-US" b="1" dirty="0" smtClean="0"/>
              <a:t>to layman</a:t>
            </a:r>
          </a:p>
          <a:p>
            <a:pPr lvl="2"/>
            <a:r>
              <a:rPr lang="en-US" b="1" dirty="0" smtClean="0"/>
              <a:t>Each one is responsible for going there to get </a:t>
            </a:r>
            <a:r>
              <a:rPr lang="en-US" b="1" dirty="0" smtClean="0"/>
              <a:t>it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Teaching Through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presented this morning:</a:t>
            </a:r>
          </a:p>
          <a:p>
            <a:pPr lvl="1"/>
            <a:r>
              <a:rPr lang="en-US" b="1" dirty="0" smtClean="0"/>
              <a:t>God expects you to reason, understand and apply His word to yourself (cf Job 38-42)</a:t>
            </a:r>
          </a:p>
          <a:p>
            <a:pPr lvl="1"/>
            <a:r>
              <a:rPr lang="en-US" b="1" dirty="0" smtClean="0"/>
              <a:t>3 conclusions</a:t>
            </a:r>
          </a:p>
          <a:p>
            <a:pPr lvl="2"/>
            <a:r>
              <a:rPr lang="en-US" b="1" dirty="0" smtClean="0"/>
              <a:t>The Scriptures have the answer</a:t>
            </a:r>
          </a:p>
          <a:p>
            <a:pPr lvl="2"/>
            <a:r>
              <a:rPr lang="en-US" b="1" dirty="0" smtClean="0"/>
              <a:t>The answer is the same for </a:t>
            </a:r>
            <a:r>
              <a:rPr lang="en-US" b="1" dirty="0" smtClean="0"/>
              <a:t>all-leader </a:t>
            </a:r>
            <a:r>
              <a:rPr lang="en-US" b="1" dirty="0" smtClean="0"/>
              <a:t>to layman</a:t>
            </a:r>
          </a:p>
          <a:p>
            <a:pPr lvl="2"/>
            <a:r>
              <a:rPr lang="en-US" b="1" dirty="0" smtClean="0"/>
              <a:t>Each one is responsible for going there to get it</a:t>
            </a:r>
          </a:p>
          <a:p>
            <a:pPr lvl="1"/>
            <a:r>
              <a:rPr lang="en-US" b="1" dirty="0" smtClean="0"/>
              <a:t>Truth is objective</a:t>
            </a:r>
            <a:r>
              <a:rPr lang="en-US" b="1" dirty="0" smtClean="0"/>
              <a:t>, not subjective</a:t>
            </a:r>
          </a:p>
          <a:p>
            <a:pPr lvl="2"/>
            <a:r>
              <a:rPr lang="en-US" b="1" dirty="0" smtClean="0"/>
              <a:t>Luke 10:28 </a:t>
            </a:r>
            <a:r>
              <a:rPr lang="en-US" b="1" dirty="0" smtClean="0"/>
              <a:t>– “You have answered correctly.”</a:t>
            </a:r>
          </a:p>
          <a:p>
            <a:pPr lvl="2"/>
            <a:r>
              <a:rPr lang="en-US" b="1" dirty="0" err="1" smtClean="0"/>
              <a:t>Contr</a:t>
            </a:r>
            <a:r>
              <a:rPr lang="en-US" b="1" dirty="0" smtClean="0"/>
              <a:t>: Matt 22:29 – “You do err, not understanding</a:t>
            </a:r>
            <a:r>
              <a:rPr lang="en-US" b="1" dirty="0" smtClean="0"/>
              <a:t>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Teaching Through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V11 – Haggai, ask the priests for a ruling</a:t>
            </a:r>
          </a:p>
          <a:p>
            <a:r>
              <a:rPr lang="en-US" b="1" dirty="0" smtClean="0"/>
              <a:t>V12 – “If a man carries holy meat…”</a:t>
            </a:r>
          </a:p>
          <a:p>
            <a:pPr lvl="1"/>
            <a:r>
              <a:rPr lang="en-US" b="1" dirty="0" smtClean="0"/>
              <a:t>“…will it (any food) become holy?”</a:t>
            </a:r>
          </a:p>
          <a:p>
            <a:pPr lvl="1"/>
            <a:r>
              <a:rPr lang="en-US" b="1" dirty="0" smtClean="0"/>
              <a:t>Priests: “No.”</a:t>
            </a:r>
            <a:endParaRPr lang="en-US" b="1" dirty="0" smtClean="0"/>
          </a:p>
          <a:p>
            <a:r>
              <a:rPr lang="en-US" b="1" dirty="0" smtClean="0"/>
              <a:t>V13 – “If one who is unclean…”</a:t>
            </a:r>
          </a:p>
          <a:p>
            <a:pPr lvl="1"/>
            <a:r>
              <a:rPr lang="en-US" b="1" dirty="0" smtClean="0"/>
              <a:t>“…will (the thing touched) become unclean?”</a:t>
            </a:r>
          </a:p>
          <a:p>
            <a:pPr lvl="1"/>
            <a:r>
              <a:rPr lang="en-US" b="1" dirty="0" smtClean="0"/>
              <a:t>Priests: “It will become unclean.”</a:t>
            </a:r>
            <a:endParaRPr lang="en-US" b="1" dirty="0" smtClean="0"/>
          </a:p>
          <a:p>
            <a:r>
              <a:rPr lang="en-US" b="1" dirty="0" smtClean="0"/>
              <a:t>“So is </a:t>
            </a:r>
            <a:r>
              <a:rPr lang="en-US" b="1" dirty="0" smtClean="0"/>
              <a:t>this people…nation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10 Virgins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5 foolish, five prudent/wise</a:t>
            </a:r>
          </a:p>
          <a:p>
            <a:r>
              <a:rPr lang="en-US" b="1" dirty="0" smtClean="0"/>
              <a:t>Both groups waiting, fall asleep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Years ago, as a young Christian, when I first studied this, I thought to myself</a:t>
            </a:r>
          </a:p>
          <a:p>
            <a:pPr lvl="1"/>
            <a:r>
              <a:rPr lang="en-US" b="1" dirty="0" smtClean="0"/>
              <a:t>Isn’t light dynamic, while darkness is nothing?</a:t>
            </a:r>
          </a:p>
          <a:p>
            <a:pPr lvl="1"/>
            <a:r>
              <a:rPr lang="en-US" b="1" dirty="0" smtClean="0"/>
              <a:t>Isn’t God all-powerful, while the devil is not?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10 Virgins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5 foolish, five prudent/wise</a:t>
            </a:r>
          </a:p>
          <a:p>
            <a:r>
              <a:rPr lang="en-US" b="1" dirty="0" smtClean="0"/>
              <a:t>Both groups waiting, fall asleep</a:t>
            </a:r>
          </a:p>
          <a:p>
            <a:r>
              <a:rPr lang="en-US" b="1" dirty="0" smtClean="0"/>
              <a:t>One group was prepared, one was not</a:t>
            </a:r>
          </a:p>
          <a:p>
            <a:pPr lvl="1"/>
            <a:r>
              <a:rPr lang="en-US" b="1" dirty="0" smtClean="0"/>
              <a:t>The foolish could not share the preparedness of the wise/prudent</a:t>
            </a:r>
          </a:p>
          <a:p>
            <a:pPr lvl="1"/>
            <a:r>
              <a:rPr lang="en-US" b="1" dirty="0" smtClean="0"/>
              <a:t>Their association with them couldn’t get them into the feast</a:t>
            </a:r>
          </a:p>
          <a:p>
            <a:pPr lvl="1"/>
            <a:r>
              <a:rPr lang="en-US" b="1" dirty="0" smtClean="0"/>
              <a:t>They were told that they must get their own oil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10 Virgins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5 foolish, five prudent/wise</a:t>
            </a:r>
          </a:p>
          <a:p>
            <a:r>
              <a:rPr lang="en-US" b="1" dirty="0" smtClean="0"/>
              <a:t>Both groups waiting, fall asleep</a:t>
            </a:r>
          </a:p>
          <a:p>
            <a:r>
              <a:rPr lang="en-US" b="1" dirty="0" smtClean="0"/>
              <a:t>One group was prepared, one was not</a:t>
            </a:r>
          </a:p>
          <a:p>
            <a:pPr lvl="1"/>
            <a:r>
              <a:rPr lang="en-US" b="1" dirty="0" smtClean="0"/>
              <a:t>The foolish could not share the preparedness of the wise/prudent</a:t>
            </a:r>
          </a:p>
          <a:p>
            <a:pPr lvl="1"/>
            <a:r>
              <a:rPr lang="en-US" b="1" dirty="0" smtClean="0"/>
              <a:t>Their association with them couldn’t get them into the feast</a:t>
            </a:r>
          </a:p>
          <a:p>
            <a:pPr lvl="1"/>
            <a:r>
              <a:rPr lang="en-US" b="1" dirty="0" smtClean="0"/>
              <a:t>They were told that they must get their own oil</a:t>
            </a:r>
            <a:endParaRPr lang="en-US" b="1" dirty="0" smtClean="0"/>
          </a:p>
          <a:p>
            <a:r>
              <a:rPr lang="en-US" b="1" dirty="0" smtClean="0"/>
              <a:t>The same is true of us today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Worldly vs Heavenly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 is worldly and cannot clean himself, much less anyone else</a:t>
            </a:r>
          </a:p>
          <a:p>
            <a:r>
              <a:rPr lang="en-US" b="1" dirty="0" smtClean="0"/>
              <a:t>God is Holy, Holy, Holy and can cleanse all sins for all time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Worldly vs Heavenly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 is worldly and cannot clean himself, much less anyone else</a:t>
            </a:r>
          </a:p>
          <a:p>
            <a:r>
              <a:rPr lang="en-US" b="1" dirty="0" smtClean="0"/>
              <a:t>God is Holy, Holy, Holy and can cleanse all sins for all time</a:t>
            </a:r>
          </a:p>
          <a:p>
            <a:r>
              <a:rPr lang="en-US" b="1" dirty="0" smtClean="0"/>
              <a:t>Man tends toward evil and corruption</a:t>
            </a:r>
          </a:p>
          <a:p>
            <a:r>
              <a:rPr lang="en-US" b="1" dirty="0" smtClean="0"/>
              <a:t>God is good and pure</a:t>
            </a:r>
          </a:p>
          <a:p>
            <a:r>
              <a:rPr lang="en-US" b="1" dirty="0" smtClean="0"/>
              <a:t>Man’s goodness is as filthy rags (Isaiah 64:6)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Worldly vs Heavenly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 is worldly and cannot clean himself, much less anyone else</a:t>
            </a:r>
          </a:p>
          <a:p>
            <a:r>
              <a:rPr lang="en-US" b="1" dirty="0" smtClean="0"/>
              <a:t>God is Holy, Holy, Holy and can cleanse all sins for all time</a:t>
            </a:r>
          </a:p>
          <a:p>
            <a:r>
              <a:rPr lang="en-US" b="1" dirty="0" smtClean="0"/>
              <a:t>Man tends toward evil and corruption</a:t>
            </a:r>
          </a:p>
          <a:p>
            <a:r>
              <a:rPr lang="en-US" b="1" dirty="0" smtClean="0"/>
              <a:t>God is good and pure</a:t>
            </a:r>
          </a:p>
          <a:p>
            <a:r>
              <a:rPr lang="en-US" b="1" dirty="0" smtClean="0"/>
              <a:t>Man’s goodness is as filthy rags (Isaiah 64:6)</a:t>
            </a:r>
          </a:p>
          <a:p>
            <a:r>
              <a:rPr lang="en-US" b="1" dirty="0" smtClean="0"/>
              <a:t>Man’s unclean hands (actions) made even their God-ordained sacrifices unclean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won’t get to Heaven just by hanging around faithful Christians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won’t get to Heaven just by hanging around faithful Christians</a:t>
            </a:r>
          </a:p>
          <a:p>
            <a:pPr lvl="1"/>
            <a:r>
              <a:rPr lang="en-US" b="1" dirty="0" smtClean="0"/>
              <a:t>Tares spend their lives growing among wheat</a:t>
            </a:r>
          </a:p>
          <a:p>
            <a:pPr lvl="1"/>
            <a:r>
              <a:rPr lang="en-US" b="1" dirty="0" smtClean="0"/>
              <a:t>Reuben, Gad &amp; ½ Manasseh settled E of Jordan 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won’t get to Heaven just by hanging around faithful Christians</a:t>
            </a:r>
          </a:p>
          <a:p>
            <a:pPr lvl="1"/>
            <a:r>
              <a:rPr lang="en-US" b="1" dirty="0" smtClean="0"/>
              <a:t>Tares spend their lives growing among wheat</a:t>
            </a:r>
          </a:p>
          <a:p>
            <a:pPr lvl="1"/>
            <a:r>
              <a:rPr lang="en-US" b="1" dirty="0" smtClean="0"/>
              <a:t>Reuben, Gad &amp; ½ Manasseh settled E of Jordan R.</a:t>
            </a:r>
          </a:p>
          <a:p>
            <a:pPr lvl="1"/>
            <a:r>
              <a:rPr lang="en-US" b="1" dirty="0" smtClean="0"/>
              <a:t>2 Corinthians 5:10 – </a:t>
            </a:r>
          </a:p>
          <a:p>
            <a:pPr lvl="2"/>
            <a:r>
              <a:rPr lang="en-US" b="1" dirty="0" smtClean="0"/>
              <a:t>…</a:t>
            </a:r>
            <a:r>
              <a:rPr lang="en-US" b="1" u="sng" dirty="0" smtClean="0"/>
              <a:t>each one</a:t>
            </a:r>
            <a:r>
              <a:rPr lang="en-US" b="1" dirty="0" smtClean="0"/>
              <a:t> may be recompensed…</a:t>
            </a:r>
          </a:p>
          <a:p>
            <a:pPr lvl="2"/>
            <a:r>
              <a:rPr lang="en-US" b="1" dirty="0" smtClean="0"/>
              <a:t>…for </a:t>
            </a:r>
            <a:r>
              <a:rPr lang="en-US" b="1" u="sng" dirty="0" smtClean="0"/>
              <a:t>his</a:t>
            </a:r>
            <a:r>
              <a:rPr lang="en-US" b="1" dirty="0" smtClean="0"/>
              <a:t> deeds </a:t>
            </a:r>
            <a:r>
              <a:rPr lang="en-US" b="1" u="sng" dirty="0" smtClean="0"/>
              <a:t>in the body</a:t>
            </a:r>
            <a:r>
              <a:rPr lang="en-US" b="1" dirty="0" smtClean="0"/>
              <a:t>…</a:t>
            </a:r>
          </a:p>
          <a:p>
            <a:pPr lvl="2"/>
            <a:r>
              <a:rPr lang="en-US" b="1" dirty="0" smtClean="0"/>
              <a:t>…according to what </a:t>
            </a:r>
            <a:r>
              <a:rPr lang="en-US" b="1" u="sng" dirty="0" smtClean="0"/>
              <a:t>he</a:t>
            </a:r>
            <a:r>
              <a:rPr lang="en-US" b="1" dirty="0" smtClean="0"/>
              <a:t> has </a:t>
            </a:r>
            <a:r>
              <a:rPr lang="en-US" b="1" u="sng" dirty="0" smtClean="0"/>
              <a:t>done</a:t>
            </a:r>
            <a:r>
              <a:rPr lang="en-US" b="1" dirty="0" smtClean="0"/>
              <a:t>…</a:t>
            </a:r>
          </a:p>
          <a:p>
            <a:pPr lvl="2"/>
            <a:r>
              <a:rPr lang="en-US" b="1" dirty="0" smtClean="0"/>
              <a:t>…whether </a:t>
            </a:r>
            <a:r>
              <a:rPr lang="en-US" b="1" u="sng" dirty="0" smtClean="0"/>
              <a:t>good or bad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won’t get to Heaven just by hanging around faithful Christians</a:t>
            </a:r>
          </a:p>
          <a:p>
            <a:pPr lvl="1"/>
            <a:r>
              <a:rPr lang="en-US" b="1" dirty="0" smtClean="0"/>
              <a:t>Tares spend their lives growing among wheat</a:t>
            </a:r>
          </a:p>
          <a:p>
            <a:pPr lvl="1"/>
            <a:r>
              <a:rPr lang="en-US" b="1" dirty="0" smtClean="0"/>
              <a:t>Reuben, Gad &amp; ½ Manasseh settled E of Jordan R.</a:t>
            </a:r>
          </a:p>
          <a:p>
            <a:pPr lvl="1"/>
            <a:r>
              <a:rPr lang="en-US" b="1" dirty="0" smtClean="0"/>
              <a:t>2 Corinthians 5:10 – </a:t>
            </a:r>
          </a:p>
          <a:p>
            <a:pPr lvl="2"/>
            <a:r>
              <a:rPr lang="en-US" b="1" dirty="0" smtClean="0"/>
              <a:t>…</a:t>
            </a:r>
            <a:r>
              <a:rPr lang="en-US" b="1" u="sng" dirty="0" smtClean="0"/>
              <a:t>each one</a:t>
            </a:r>
            <a:r>
              <a:rPr lang="en-US" b="1" dirty="0" smtClean="0"/>
              <a:t> may be recompensed…</a:t>
            </a:r>
          </a:p>
          <a:p>
            <a:pPr lvl="2"/>
            <a:r>
              <a:rPr lang="en-US" b="1" dirty="0" smtClean="0"/>
              <a:t>…for </a:t>
            </a:r>
            <a:r>
              <a:rPr lang="en-US" b="1" u="sng" dirty="0" smtClean="0"/>
              <a:t>his</a:t>
            </a:r>
            <a:r>
              <a:rPr lang="en-US" b="1" dirty="0" smtClean="0"/>
              <a:t> deeds </a:t>
            </a:r>
            <a:r>
              <a:rPr lang="en-US" b="1" u="sng" dirty="0" smtClean="0"/>
              <a:t>in the body</a:t>
            </a:r>
            <a:r>
              <a:rPr lang="en-US" b="1" dirty="0" smtClean="0"/>
              <a:t>…</a:t>
            </a:r>
          </a:p>
          <a:p>
            <a:pPr lvl="2"/>
            <a:r>
              <a:rPr lang="en-US" b="1" dirty="0" smtClean="0"/>
              <a:t>…according to what </a:t>
            </a:r>
            <a:r>
              <a:rPr lang="en-US" b="1" u="sng" dirty="0" smtClean="0"/>
              <a:t>he</a:t>
            </a:r>
            <a:r>
              <a:rPr lang="en-US" b="1" dirty="0" smtClean="0"/>
              <a:t> has </a:t>
            </a:r>
            <a:r>
              <a:rPr lang="en-US" b="1" u="sng" dirty="0" smtClean="0"/>
              <a:t>done</a:t>
            </a:r>
            <a:r>
              <a:rPr lang="en-US" b="1" dirty="0" smtClean="0"/>
              <a:t>…</a:t>
            </a:r>
          </a:p>
          <a:p>
            <a:pPr lvl="2"/>
            <a:r>
              <a:rPr lang="en-US" b="1" dirty="0" smtClean="0"/>
              <a:t>…whether </a:t>
            </a:r>
            <a:r>
              <a:rPr lang="en-US" b="1" u="sng" dirty="0" smtClean="0"/>
              <a:t>good or bad</a:t>
            </a:r>
            <a:r>
              <a:rPr lang="en-US" b="1" dirty="0" smtClean="0"/>
              <a:t>.</a:t>
            </a:r>
            <a:endParaRPr lang="en-US" b="1" dirty="0" smtClean="0"/>
          </a:p>
          <a:p>
            <a:pPr lvl="1"/>
            <a:r>
              <a:rPr lang="en-US" b="1" dirty="0" smtClean="0"/>
              <a:t>Born into a Christian </a:t>
            </a:r>
            <a:r>
              <a:rPr lang="en-US" b="1" dirty="0" smtClean="0"/>
              <a:t>f</a:t>
            </a:r>
            <a:r>
              <a:rPr lang="en-US" b="1" dirty="0" smtClean="0"/>
              <a:t>amily; assembling w/saints</a:t>
            </a:r>
          </a:p>
          <a:p>
            <a:pPr lvl="2"/>
            <a:r>
              <a:rPr lang="en-US" b="1" dirty="0" smtClean="0"/>
              <a:t>Good influence is not the same as salvation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tells us that worldliness (uncleanness) can be contaminating, contagious and corrupting</a:t>
            </a:r>
          </a:p>
          <a:p>
            <a:r>
              <a:rPr lang="en-US" b="1" dirty="0" smtClean="0"/>
              <a:t>It can be “caught”, like a cold or other disease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Years ago, as a young Christian, when I first studied this, I thought to myself</a:t>
            </a:r>
          </a:p>
          <a:p>
            <a:pPr lvl="1"/>
            <a:r>
              <a:rPr lang="en-US" b="1" dirty="0" smtClean="0"/>
              <a:t>Isn’t light dynamic, while darkness is nothing?</a:t>
            </a:r>
          </a:p>
          <a:p>
            <a:pPr lvl="1"/>
            <a:r>
              <a:rPr lang="en-US" b="1" dirty="0" smtClean="0"/>
              <a:t>Isn’t God all-powerful, while the devil is not?</a:t>
            </a:r>
          </a:p>
          <a:p>
            <a:pPr lvl="1"/>
            <a:r>
              <a:rPr lang="en-US" b="1" dirty="0" smtClean="0"/>
              <a:t>How can uncleanness be so easily shared, but holiness is harder to access?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tells us that worldliness (uncleanness) can be contaminating, contagious and corrupting</a:t>
            </a:r>
          </a:p>
          <a:p>
            <a:r>
              <a:rPr lang="en-US" b="1" dirty="0" smtClean="0"/>
              <a:t>It can be “caught”, like a cold or other disease</a:t>
            </a:r>
          </a:p>
          <a:p>
            <a:r>
              <a:rPr lang="en-US" b="1" dirty="0" smtClean="0"/>
              <a:t>But righteousness, holiness, salvation WON’T “rub off” on us – it must be pursued, made a priority in our lives</a:t>
            </a:r>
          </a:p>
          <a:p>
            <a:r>
              <a:rPr lang="en-US" b="1" dirty="0" smtClean="0"/>
              <a:t>And, only God can cleanse 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Years ago, as a young Christian, when I first studied this, I thought to myself</a:t>
            </a:r>
          </a:p>
          <a:p>
            <a:pPr lvl="1"/>
            <a:r>
              <a:rPr lang="en-US" b="1" dirty="0" smtClean="0"/>
              <a:t>Isn’t light dynamic, while darkness is nothing?</a:t>
            </a:r>
          </a:p>
          <a:p>
            <a:pPr lvl="1"/>
            <a:r>
              <a:rPr lang="en-US" b="1" dirty="0" smtClean="0"/>
              <a:t>Isn’t God all-powerful, while the devil is not?</a:t>
            </a:r>
          </a:p>
          <a:p>
            <a:pPr lvl="1"/>
            <a:r>
              <a:rPr lang="en-US" b="1" dirty="0" smtClean="0"/>
              <a:t>How can uncleanness be so easily shared, but holiness is harder to access?</a:t>
            </a:r>
          </a:p>
          <a:p>
            <a:pPr lvl="1"/>
            <a:r>
              <a:rPr lang="en-US" b="1" dirty="0" smtClean="0"/>
              <a:t>Does this mean that evil is actually stronger than I had always been taught?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Years ago, as a young Christian, when I first studied this, I thought to myself</a:t>
            </a:r>
          </a:p>
          <a:p>
            <a:pPr lvl="1"/>
            <a:r>
              <a:rPr lang="en-US" b="1" dirty="0" smtClean="0"/>
              <a:t>Isn’t light dynamic, while darkness is nothing?</a:t>
            </a:r>
          </a:p>
          <a:p>
            <a:pPr lvl="1"/>
            <a:r>
              <a:rPr lang="en-US" b="1" dirty="0" smtClean="0"/>
              <a:t>Isn’t God all-powerful, while the devil is not?</a:t>
            </a:r>
          </a:p>
          <a:p>
            <a:pPr lvl="1"/>
            <a:r>
              <a:rPr lang="en-US" b="1" dirty="0" smtClean="0"/>
              <a:t>How can uncleanness be so easily shared, but holiness is harder to access?</a:t>
            </a:r>
          </a:p>
          <a:p>
            <a:pPr lvl="1"/>
            <a:r>
              <a:rPr lang="en-US" b="1" dirty="0" smtClean="0"/>
              <a:t>Does this mean that evil is actually stronger than I had always been taught?</a:t>
            </a:r>
            <a:endParaRPr lang="en-US" b="1" dirty="0" smtClean="0"/>
          </a:p>
          <a:p>
            <a:r>
              <a:rPr lang="en-US" b="1" dirty="0" smtClean="0"/>
              <a:t>Let’s study this passage today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Haggai wrote during the period of Judah’s return to the land after the 70- year Babylonian captivity</a:t>
            </a:r>
          </a:p>
          <a:p>
            <a:pPr lvl="1"/>
            <a:r>
              <a:rPr lang="en-US" b="1" dirty="0" smtClean="0"/>
              <a:t>Contemporary with Zechariah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Haggai wrote during the period of Judah’s return to the land after the 70- year Babylonian captivity</a:t>
            </a:r>
          </a:p>
          <a:p>
            <a:pPr lvl="1"/>
            <a:r>
              <a:rPr lang="en-US" b="1" dirty="0" smtClean="0"/>
              <a:t>Contemporary with Zechariah</a:t>
            </a:r>
          </a:p>
          <a:p>
            <a:pPr lvl="1"/>
            <a:r>
              <a:rPr lang="en-US" b="1" dirty="0" smtClean="0"/>
              <a:t>The foundation for the temple had been laid</a:t>
            </a:r>
          </a:p>
          <a:p>
            <a:pPr lvl="1"/>
            <a:r>
              <a:rPr lang="en-US" b="1" dirty="0" smtClean="0"/>
              <a:t>Then, the people stopped building God’s temple and dedicated their time to building their paneled houses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Haggai wrote during the period of Judah’s return to the land after the 70- year Babylonian captivity</a:t>
            </a:r>
          </a:p>
          <a:p>
            <a:pPr lvl="1"/>
            <a:r>
              <a:rPr lang="en-US" b="1" dirty="0" smtClean="0"/>
              <a:t>Contemporary with Zechariah</a:t>
            </a:r>
          </a:p>
          <a:p>
            <a:pPr lvl="1"/>
            <a:r>
              <a:rPr lang="en-US" b="1" dirty="0" smtClean="0"/>
              <a:t>The foundation for the temple had been laid</a:t>
            </a:r>
          </a:p>
          <a:p>
            <a:pPr lvl="1"/>
            <a:r>
              <a:rPr lang="en-US" b="1" dirty="0" smtClean="0"/>
              <a:t>Then, the people stopped building God’s temple and dedicated their time to building their paneled houses</a:t>
            </a:r>
          </a:p>
          <a:p>
            <a:pPr lvl="1"/>
            <a:r>
              <a:rPr lang="en-US" b="1" dirty="0" smtClean="0"/>
              <a:t>They stopped when they didn’t have to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Haggai wrote during the period of Judah’s return to the land after the 70- year Babylonian captivity</a:t>
            </a:r>
          </a:p>
          <a:p>
            <a:pPr lvl="1"/>
            <a:r>
              <a:rPr lang="en-US" b="1" dirty="0" smtClean="0"/>
              <a:t>They got busy doing things that were important </a:t>
            </a:r>
            <a:r>
              <a:rPr lang="en-US" b="1" u="sng" dirty="0" smtClean="0"/>
              <a:t>to them</a:t>
            </a:r>
            <a:r>
              <a:rPr lang="en-US" b="1" dirty="0" smtClean="0"/>
              <a:t> before things that were God’s</a:t>
            </a:r>
          </a:p>
          <a:p>
            <a:pPr lvl="1"/>
            <a:r>
              <a:rPr lang="en-US" b="1" dirty="0" smtClean="0"/>
              <a:t>Their priorities were reversed</a:t>
            </a:r>
            <a:r>
              <a:rPr lang="en-US" b="1" dirty="0"/>
              <a:t> </a:t>
            </a:r>
            <a:r>
              <a:rPr lang="en-US" b="1" dirty="0" smtClean="0"/>
              <a:t>(sound familiar?)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1461</Words>
  <Application>Microsoft Office PowerPoint</Application>
  <PresentationFormat>On-screen Show (4:3)</PresentationFormat>
  <Paragraphs>183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The Divine Quiz</vt:lpstr>
      <vt:lpstr>INTRODUCTION</vt:lpstr>
      <vt:lpstr>INTRODUCTION</vt:lpstr>
      <vt:lpstr>INTRODUCTION</vt:lpstr>
      <vt:lpstr>INTRODUCTION</vt:lpstr>
      <vt:lpstr>A Brief History</vt:lpstr>
      <vt:lpstr>A Brief History</vt:lpstr>
      <vt:lpstr>A Brief History</vt:lpstr>
      <vt:lpstr>A Brief History</vt:lpstr>
      <vt:lpstr>A Brief History</vt:lpstr>
      <vt:lpstr>A Brief History</vt:lpstr>
      <vt:lpstr>A Brief History</vt:lpstr>
      <vt:lpstr>A Brief History</vt:lpstr>
      <vt:lpstr>A Brief History</vt:lpstr>
      <vt:lpstr>Teaching Through Questions</vt:lpstr>
      <vt:lpstr>Teaching Through Questions</vt:lpstr>
      <vt:lpstr>Teaching Through Questions</vt:lpstr>
      <vt:lpstr>Teaching Through Questions</vt:lpstr>
      <vt:lpstr>The 10 Virgins</vt:lpstr>
      <vt:lpstr>The 10 Virgins</vt:lpstr>
      <vt:lpstr>The 10 Virgins</vt:lpstr>
      <vt:lpstr>Worldly vs Heavenly</vt:lpstr>
      <vt:lpstr>Worldly vs Heavenly</vt:lpstr>
      <vt:lpstr>Worldly vs Heavenly</vt:lpstr>
      <vt:lpstr>Application</vt:lpstr>
      <vt:lpstr>Application</vt:lpstr>
      <vt:lpstr>Application</vt:lpstr>
      <vt:lpstr>Application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27</cp:revision>
  <dcterms:created xsi:type="dcterms:W3CDTF">2015-05-30T17:53:26Z</dcterms:created>
  <dcterms:modified xsi:type="dcterms:W3CDTF">2015-06-07T21:37:40Z</dcterms:modified>
</cp:coreProperties>
</file>