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59" r:id="rId7"/>
    <p:sldId id="264" r:id="rId8"/>
    <p:sldId id="266" r:id="rId9"/>
    <p:sldId id="274" r:id="rId10"/>
    <p:sldId id="265" r:id="rId11"/>
    <p:sldId id="268" r:id="rId12"/>
    <p:sldId id="267" r:id="rId13"/>
    <p:sldId id="269" r:id="rId14"/>
    <p:sldId id="272" r:id="rId15"/>
    <p:sldId id="271" r:id="rId16"/>
    <p:sldId id="270" r:id="rId17"/>
    <p:sldId id="280" r:id="rId18"/>
    <p:sldId id="273" r:id="rId19"/>
    <p:sldId id="278" r:id="rId20"/>
    <p:sldId id="277" r:id="rId21"/>
    <p:sldId id="276" r:id="rId22"/>
    <p:sldId id="275" r:id="rId23"/>
    <p:sldId id="279" r:id="rId24"/>
    <p:sldId id="281" r:id="rId25"/>
    <p:sldId id="282" r:id="rId26"/>
    <p:sldId id="283" r:id="rId27"/>
    <p:sldId id="285" r:id="rId28"/>
    <p:sldId id="284" r:id="rId29"/>
    <p:sldId id="258" r:id="rId30"/>
    <p:sldId id="26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31C7-E208-4929-B2FC-4B9DC6CBBC5F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85822-A6C2-486D-8B05-C0B89298D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8000" b="1" u="sng" dirty="0" smtClean="0"/>
              <a:t>Teachers</a:t>
            </a:r>
            <a:endParaRPr lang="en-US" sz="8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267200" cy="10668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John 13:12-13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295400"/>
            <a:ext cx="4648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Quality to Have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Said of God</a:t>
            </a:r>
          </a:p>
          <a:p>
            <a:pPr lvl="1"/>
            <a:r>
              <a:rPr lang="en-US" b="1" dirty="0" smtClean="0"/>
              <a:t>Isaiah 48:17 – God instructs</a:t>
            </a:r>
          </a:p>
          <a:p>
            <a:pPr lvl="1"/>
            <a:r>
              <a:rPr lang="en-US" b="1" dirty="0" smtClean="0"/>
              <a:t>John 13:13 – Jesus</a:t>
            </a:r>
          </a:p>
          <a:p>
            <a:pPr lvl="1"/>
            <a:r>
              <a:rPr lang="en-US" b="1" dirty="0" smtClean="0"/>
              <a:t>John 14:26 – HS would teach the Apostles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Quality to Have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Said of God</a:t>
            </a:r>
          </a:p>
          <a:p>
            <a:pPr lvl="1"/>
            <a:r>
              <a:rPr lang="en-US" b="1" dirty="0" smtClean="0"/>
              <a:t>Isaiah 48:17 – God instructs</a:t>
            </a:r>
          </a:p>
          <a:p>
            <a:pPr lvl="1"/>
            <a:r>
              <a:rPr lang="en-US" b="1" dirty="0" smtClean="0"/>
              <a:t>John 13:13 – Jesus</a:t>
            </a:r>
          </a:p>
          <a:p>
            <a:pPr lvl="1"/>
            <a:r>
              <a:rPr lang="en-US" b="1" dirty="0" smtClean="0"/>
              <a:t>John 14:26 – HS would teach the Apostles</a:t>
            </a:r>
          </a:p>
          <a:p>
            <a:r>
              <a:rPr lang="en-US" b="1" dirty="0" smtClean="0"/>
              <a:t>…and His servants</a:t>
            </a:r>
          </a:p>
          <a:p>
            <a:pPr lvl="1"/>
            <a:r>
              <a:rPr lang="en-US" b="1" dirty="0" smtClean="0"/>
              <a:t>Deuteronomy 32:2; 6:1 – Moses (OT)</a:t>
            </a:r>
          </a:p>
          <a:p>
            <a:pPr lvl="1"/>
            <a:r>
              <a:rPr lang="en-US" b="1" dirty="0" smtClean="0"/>
              <a:t>2 Timothy 2:2 – faithful Christians (NT)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Quality to Have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Said of God</a:t>
            </a:r>
          </a:p>
          <a:p>
            <a:pPr lvl="1"/>
            <a:r>
              <a:rPr lang="en-US" b="1" dirty="0" smtClean="0"/>
              <a:t>Isaiah 48:17 – God instructs</a:t>
            </a:r>
          </a:p>
          <a:p>
            <a:pPr lvl="1"/>
            <a:r>
              <a:rPr lang="en-US" b="1" dirty="0" smtClean="0"/>
              <a:t>John 13:13 – Jesus</a:t>
            </a:r>
          </a:p>
          <a:p>
            <a:pPr lvl="1"/>
            <a:r>
              <a:rPr lang="en-US" b="1" dirty="0" smtClean="0"/>
              <a:t>John 14:26 – HS would teach the Apostles</a:t>
            </a:r>
          </a:p>
          <a:p>
            <a:r>
              <a:rPr lang="en-US" b="1" dirty="0" smtClean="0"/>
              <a:t>…and His servants</a:t>
            </a:r>
          </a:p>
          <a:p>
            <a:pPr lvl="1"/>
            <a:r>
              <a:rPr lang="en-US" b="1" dirty="0" smtClean="0"/>
              <a:t>Deuteronomy 32:2; 6:1 – Moses (OT)</a:t>
            </a:r>
          </a:p>
          <a:p>
            <a:pPr lvl="1"/>
            <a:r>
              <a:rPr lang="en-US" b="1" dirty="0" smtClean="0"/>
              <a:t>2 Timothy 2:2 – faithful Christians (NT)</a:t>
            </a:r>
          </a:p>
          <a:p>
            <a:r>
              <a:rPr lang="en-US" b="1" dirty="0" smtClean="0"/>
              <a:t>Do you remember your favorite teacher?</a:t>
            </a:r>
            <a:endParaRPr lang="en-US" b="1" dirty="0" smtClean="0"/>
          </a:p>
          <a:p>
            <a:pPr lvl="1"/>
            <a:r>
              <a:rPr lang="en-US" b="1" dirty="0" smtClean="0"/>
              <a:t>Elementary 			– Spiritual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Head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Head</a:t>
            </a:r>
          </a:p>
          <a:p>
            <a:r>
              <a:rPr lang="en-US" b="1" dirty="0" smtClean="0"/>
              <a:t>Prophets – Daniel 9:10</a:t>
            </a:r>
            <a:endParaRPr lang="en-US" b="1" dirty="0" smtClean="0"/>
          </a:p>
          <a:p>
            <a:r>
              <a:rPr lang="en-US" b="1" dirty="0" smtClean="0"/>
              <a:t>Apostles – </a:t>
            </a:r>
            <a:r>
              <a:rPr lang="en-US" b="1" dirty="0" smtClean="0"/>
              <a:t>M</a:t>
            </a:r>
            <a:r>
              <a:rPr lang="en-US" b="1" dirty="0" smtClean="0"/>
              <a:t>atthew 28:20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Head</a:t>
            </a:r>
          </a:p>
          <a:p>
            <a:r>
              <a:rPr lang="en-US" b="1" dirty="0" smtClean="0"/>
              <a:t>Prophets – Daniel 9:10</a:t>
            </a:r>
            <a:endParaRPr lang="en-US" b="1" dirty="0" smtClean="0"/>
          </a:p>
          <a:p>
            <a:r>
              <a:rPr lang="en-US" b="1" dirty="0" smtClean="0"/>
              <a:t>Apostles – </a:t>
            </a:r>
            <a:r>
              <a:rPr lang="en-US" b="1" dirty="0" smtClean="0"/>
              <a:t>M</a:t>
            </a:r>
            <a:r>
              <a:rPr lang="en-US" b="1" dirty="0" smtClean="0"/>
              <a:t>atthew 28:20</a:t>
            </a:r>
          </a:p>
          <a:p>
            <a:r>
              <a:rPr lang="en-US" b="1" dirty="0" smtClean="0"/>
              <a:t>Elders – 1 Timothy 3:2</a:t>
            </a:r>
          </a:p>
          <a:p>
            <a:r>
              <a:rPr lang="en-US" b="1" dirty="0" smtClean="0"/>
              <a:t>Deacons -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Head</a:t>
            </a:r>
          </a:p>
          <a:p>
            <a:r>
              <a:rPr lang="en-US" b="1" dirty="0" smtClean="0"/>
              <a:t>Prophets – Daniel 9:10</a:t>
            </a:r>
            <a:endParaRPr lang="en-US" b="1" dirty="0" smtClean="0"/>
          </a:p>
          <a:p>
            <a:r>
              <a:rPr lang="en-US" b="1" dirty="0" smtClean="0"/>
              <a:t>Apostles – </a:t>
            </a:r>
            <a:r>
              <a:rPr lang="en-US" b="1" dirty="0" smtClean="0"/>
              <a:t>M</a:t>
            </a:r>
            <a:r>
              <a:rPr lang="en-US" b="1" dirty="0" smtClean="0"/>
              <a:t>atthew 28:20</a:t>
            </a:r>
          </a:p>
          <a:p>
            <a:r>
              <a:rPr lang="en-US" b="1" dirty="0" smtClean="0"/>
              <a:t>Elders – 1 Timothy 3:2</a:t>
            </a:r>
          </a:p>
          <a:p>
            <a:r>
              <a:rPr lang="en-US" b="1" dirty="0" smtClean="0"/>
              <a:t>Deacons - </a:t>
            </a:r>
          </a:p>
          <a:p>
            <a:r>
              <a:rPr lang="en-US" b="1" dirty="0" smtClean="0"/>
              <a:t>Preachers – Acts 28:31</a:t>
            </a:r>
          </a:p>
          <a:p>
            <a:r>
              <a:rPr lang="en-US" b="1" dirty="0" smtClean="0"/>
              <a:t>Teachers – James 3:1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Head</a:t>
            </a:r>
          </a:p>
          <a:p>
            <a:r>
              <a:rPr lang="en-US" b="1" dirty="0" smtClean="0"/>
              <a:t>Prophets – Daniel 9:10</a:t>
            </a:r>
            <a:endParaRPr lang="en-US" b="1" dirty="0" smtClean="0"/>
          </a:p>
          <a:p>
            <a:r>
              <a:rPr lang="en-US" b="1" dirty="0" smtClean="0"/>
              <a:t>Apostles – </a:t>
            </a:r>
            <a:r>
              <a:rPr lang="en-US" b="1" dirty="0" smtClean="0"/>
              <a:t>M</a:t>
            </a:r>
            <a:r>
              <a:rPr lang="en-US" b="1" dirty="0" smtClean="0"/>
              <a:t>atthew 28:20</a:t>
            </a:r>
          </a:p>
          <a:p>
            <a:r>
              <a:rPr lang="en-US" b="1" dirty="0" smtClean="0"/>
              <a:t>Elders – 1 Timothy 3:2</a:t>
            </a:r>
          </a:p>
          <a:p>
            <a:r>
              <a:rPr lang="en-US" b="1" dirty="0" smtClean="0"/>
              <a:t>Deacons - </a:t>
            </a:r>
          </a:p>
          <a:p>
            <a:r>
              <a:rPr lang="en-US" b="1" dirty="0" smtClean="0"/>
              <a:t>Preachers – Acts 28:31</a:t>
            </a:r>
          </a:p>
          <a:p>
            <a:r>
              <a:rPr lang="en-US" b="1" dirty="0" smtClean="0"/>
              <a:t>Teachers – James 3:1</a:t>
            </a:r>
          </a:p>
          <a:p>
            <a:r>
              <a:rPr lang="en-US" b="1" dirty="0" smtClean="0"/>
              <a:t>All – 2 Timothy 2:2; Hebrews 5:12</a:t>
            </a:r>
          </a:p>
          <a:p>
            <a:pPr lvl="1"/>
            <a:r>
              <a:rPr lang="en-US" b="1" dirty="0" smtClean="0"/>
              <a:t>Parents (Eph. 6:4), older ladies (Titus 2:3-5) , etc.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of the great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3:1</a:t>
            </a:r>
          </a:p>
          <a:p>
            <a:pPr lvl="1"/>
            <a:r>
              <a:rPr lang="en-US" b="1" dirty="0" smtClean="0"/>
              <a:t>Rabbi (Teacher) was a title of honor (John 3:2)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of the great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3:1</a:t>
            </a:r>
          </a:p>
          <a:p>
            <a:pPr lvl="1"/>
            <a:r>
              <a:rPr lang="en-US" b="1" dirty="0" smtClean="0"/>
              <a:t>Rabbi (Teacher) was a title of honor (John 3:2)</a:t>
            </a:r>
          </a:p>
          <a:p>
            <a:pPr lvl="1"/>
            <a:r>
              <a:rPr lang="en-US" b="1" dirty="0" smtClean="0"/>
              <a:t>Many wanted it (1 Timothy 1:6-8)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are nearing the end of this series on the organization of the church, </a:t>
            </a:r>
          </a:p>
          <a:p>
            <a:pPr lvl="1"/>
            <a:r>
              <a:rPr lang="en-US" b="1" dirty="0" smtClean="0"/>
              <a:t>Jesus, the Head of the body</a:t>
            </a:r>
          </a:p>
          <a:p>
            <a:pPr lvl="1"/>
            <a:r>
              <a:rPr lang="en-US" b="1" dirty="0" smtClean="0"/>
              <a:t>Elders, the leaders of the local congregation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of the great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3:1</a:t>
            </a:r>
          </a:p>
          <a:p>
            <a:pPr lvl="1"/>
            <a:r>
              <a:rPr lang="en-US" b="1" dirty="0" smtClean="0"/>
              <a:t>Rabbi (Teacher) was a title of honor (John 3:2)</a:t>
            </a:r>
          </a:p>
          <a:p>
            <a:pPr lvl="1"/>
            <a:r>
              <a:rPr lang="en-US" b="1" dirty="0" smtClean="0"/>
              <a:t>Many wanted it (1 Timothy 1:6-8)</a:t>
            </a:r>
            <a:endParaRPr lang="en-US" b="1" dirty="0" smtClean="0"/>
          </a:p>
          <a:p>
            <a:r>
              <a:rPr lang="en-US" b="1" dirty="0" smtClean="0"/>
              <a:t>Hebrews 5:12 - God expects us to be proficient enough with the Scriptures to be able to</a:t>
            </a:r>
            <a:endParaRPr lang="en-US" b="1" dirty="0" smtClean="0"/>
          </a:p>
          <a:p>
            <a:pPr lvl="1"/>
            <a:r>
              <a:rPr lang="en-US" b="1" dirty="0" smtClean="0"/>
              <a:t>Move beyond the basics (milk) of the word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of the great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3:1</a:t>
            </a:r>
          </a:p>
          <a:p>
            <a:pPr lvl="1"/>
            <a:r>
              <a:rPr lang="en-US" b="1" dirty="0" smtClean="0"/>
              <a:t>Rabbi (Teacher) was a title of honor (John 3:2)</a:t>
            </a:r>
          </a:p>
          <a:p>
            <a:pPr lvl="1"/>
            <a:r>
              <a:rPr lang="en-US" b="1" dirty="0" smtClean="0"/>
              <a:t>Many wanted it (1 Timothy 1:6-8)</a:t>
            </a:r>
            <a:endParaRPr lang="en-US" b="1" dirty="0" smtClean="0"/>
          </a:p>
          <a:p>
            <a:r>
              <a:rPr lang="en-US" b="1" dirty="0" smtClean="0"/>
              <a:t>Hebrews 5:12 - God expects us to be proficient enough with the Scriptures to be able to</a:t>
            </a:r>
            <a:endParaRPr lang="en-US" b="1" dirty="0" smtClean="0"/>
          </a:p>
          <a:p>
            <a:pPr lvl="1"/>
            <a:r>
              <a:rPr lang="en-US" b="1" dirty="0" smtClean="0"/>
              <a:t>Move beyond the basics (milk) of the word</a:t>
            </a:r>
          </a:p>
          <a:p>
            <a:pPr lvl="1"/>
            <a:r>
              <a:rPr lang="en-US" b="1" dirty="0" smtClean="0"/>
              <a:t>Give an account of our hope – 1 Peter 3:15</a:t>
            </a:r>
          </a:p>
          <a:p>
            <a:pPr lvl="1"/>
            <a:r>
              <a:rPr lang="en-US" b="1" dirty="0" smtClean="0"/>
              <a:t>Teach others – 2 Timothy 2:2</a:t>
            </a:r>
          </a:p>
          <a:p>
            <a:pPr lvl="1"/>
            <a:r>
              <a:rPr lang="en-US" b="1" dirty="0" smtClean="0"/>
              <a:t>Defend ourselves from Satan – Ephesians 6:17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of the great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3:1</a:t>
            </a:r>
          </a:p>
          <a:p>
            <a:pPr lvl="1"/>
            <a:r>
              <a:rPr lang="en-US" b="1" dirty="0" smtClean="0"/>
              <a:t>Rabbi (Teacher) was a title of honor (John 3:2)</a:t>
            </a:r>
          </a:p>
          <a:p>
            <a:pPr lvl="1"/>
            <a:r>
              <a:rPr lang="en-US" b="1" dirty="0" smtClean="0"/>
              <a:t>Many wanted it (1 Timothy 1:6-8)</a:t>
            </a:r>
            <a:endParaRPr lang="en-US" b="1" dirty="0" smtClean="0"/>
          </a:p>
          <a:p>
            <a:r>
              <a:rPr lang="en-US" b="1" dirty="0" smtClean="0"/>
              <a:t>Hebrews 5:12 - God expects us to be proficient enough with the Scriptures to be able to</a:t>
            </a:r>
            <a:endParaRPr lang="en-US" b="1" dirty="0" smtClean="0"/>
          </a:p>
          <a:p>
            <a:pPr lvl="1"/>
            <a:r>
              <a:rPr lang="en-US" b="1" dirty="0" smtClean="0"/>
              <a:t>Move beyond the basics (milk) of the word</a:t>
            </a:r>
          </a:p>
          <a:p>
            <a:pPr lvl="1"/>
            <a:r>
              <a:rPr lang="en-US" b="1" dirty="0" smtClean="0"/>
              <a:t>Give an account of our hope – 1 Peter 3:15</a:t>
            </a:r>
          </a:p>
          <a:p>
            <a:pPr lvl="1"/>
            <a:r>
              <a:rPr lang="en-US" b="1" dirty="0" smtClean="0"/>
              <a:t>Teach others – 2 Timothy 2:2</a:t>
            </a:r>
          </a:p>
          <a:p>
            <a:pPr lvl="1"/>
            <a:r>
              <a:rPr lang="en-US" b="1" dirty="0" smtClean="0"/>
              <a:t>Defend ourselves from Satan – Ephesians 6:17</a:t>
            </a:r>
          </a:p>
          <a:p>
            <a:r>
              <a:rPr lang="en-US" b="1" dirty="0" smtClean="0"/>
              <a:t>We should all be teachers, but not all Teachers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we should all strive to be able to teach others about God, some have a greater ability to teach (1 Cor. 12:27-29; Rom. 12:6-7)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we should all strive to be able to teach others about God, some have a greater ability to teach (1 Cor. 12:27-29; Rom. 12:6-7)</a:t>
            </a:r>
          </a:p>
          <a:p>
            <a:r>
              <a:rPr lang="en-US" b="1" dirty="0" smtClean="0"/>
              <a:t>But, there is some common ground</a:t>
            </a:r>
          </a:p>
          <a:p>
            <a:pPr lvl="1"/>
            <a:r>
              <a:rPr lang="en-US" b="1" dirty="0" smtClean="0"/>
              <a:t>We seek God’s approval – 2 Timothy 2:15</a:t>
            </a:r>
          </a:p>
          <a:p>
            <a:pPr lvl="1"/>
            <a:r>
              <a:rPr lang="en-US" b="1" dirty="0" smtClean="0"/>
              <a:t>We use God’s word (textbook) – 2 Tim 3:14-17</a:t>
            </a:r>
          </a:p>
          <a:p>
            <a:pPr lvl="1"/>
            <a:r>
              <a:rPr lang="en-US" b="1" dirty="0" smtClean="0"/>
              <a:t>We must not be hypocritical – Romans 2:21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– student; 	2</a:t>
            </a:r>
            <a:r>
              <a:rPr lang="en-US" b="1" baseline="30000" dirty="0" smtClean="0"/>
              <a:t>nd</a:t>
            </a:r>
            <a:r>
              <a:rPr lang="en-US" b="1" dirty="0" smtClean="0"/>
              <a:t> – doer, 	      3</a:t>
            </a:r>
            <a:r>
              <a:rPr lang="en-US" b="1" baseline="30000" dirty="0" smtClean="0"/>
              <a:t>rd</a:t>
            </a:r>
            <a:r>
              <a:rPr lang="en-US" b="1" dirty="0" smtClean="0"/>
              <a:t> – teacher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Benefits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Beside pleasing God, we grow more. We learn:</a:t>
            </a:r>
          </a:p>
          <a:p>
            <a:pPr lvl="1"/>
            <a:r>
              <a:rPr lang="en-US" b="1" dirty="0" smtClean="0"/>
              <a:t>10% of what we read</a:t>
            </a:r>
          </a:p>
          <a:p>
            <a:pPr lvl="1"/>
            <a:r>
              <a:rPr lang="en-US" b="1" dirty="0" smtClean="0"/>
              <a:t>20% of what we hear</a:t>
            </a:r>
          </a:p>
          <a:p>
            <a:pPr lvl="1"/>
            <a:r>
              <a:rPr lang="en-US" b="1" dirty="0" smtClean="0"/>
              <a:t>30% of what we see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Benefits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Beside pleasing God, we grow more. We learn:</a:t>
            </a:r>
          </a:p>
          <a:p>
            <a:pPr lvl="1"/>
            <a:r>
              <a:rPr lang="en-US" b="1" dirty="0" smtClean="0"/>
              <a:t>10% of what we read</a:t>
            </a:r>
          </a:p>
          <a:p>
            <a:pPr lvl="1"/>
            <a:r>
              <a:rPr lang="en-US" b="1" dirty="0" smtClean="0"/>
              <a:t>20% of what we hear</a:t>
            </a:r>
          </a:p>
          <a:p>
            <a:pPr lvl="1"/>
            <a:r>
              <a:rPr lang="en-US" b="1" dirty="0" smtClean="0"/>
              <a:t>30% of what we see</a:t>
            </a:r>
          </a:p>
          <a:p>
            <a:pPr lvl="1"/>
            <a:r>
              <a:rPr lang="en-US" b="1" dirty="0" smtClean="0"/>
              <a:t>50% of what we see and hear</a:t>
            </a:r>
          </a:p>
          <a:p>
            <a:pPr lvl="1"/>
            <a:r>
              <a:rPr lang="en-US" b="1" dirty="0" smtClean="0"/>
              <a:t>70% of what we discuss with others</a:t>
            </a:r>
          </a:p>
          <a:p>
            <a:pPr lvl="1"/>
            <a:r>
              <a:rPr lang="en-US" b="1" dirty="0" smtClean="0"/>
              <a:t>80% of what we experience personally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Benefits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Beside pleasing God, we grow more. We learn:</a:t>
            </a:r>
          </a:p>
          <a:p>
            <a:pPr lvl="1"/>
            <a:r>
              <a:rPr lang="en-US" b="1" dirty="0" smtClean="0"/>
              <a:t>10% of what we read</a:t>
            </a:r>
          </a:p>
          <a:p>
            <a:pPr lvl="1"/>
            <a:r>
              <a:rPr lang="en-US" b="1" dirty="0" smtClean="0"/>
              <a:t>20% of what we hear</a:t>
            </a:r>
          </a:p>
          <a:p>
            <a:pPr lvl="1"/>
            <a:r>
              <a:rPr lang="en-US" b="1" dirty="0" smtClean="0"/>
              <a:t>30% of what we see</a:t>
            </a:r>
          </a:p>
          <a:p>
            <a:pPr lvl="1"/>
            <a:r>
              <a:rPr lang="en-US" b="1" dirty="0" smtClean="0"/>
              <a:t>50% of what we see and hear</a:t>
            </a:r>
          </a:p>
          <a:p>
            <a:pPr lvl="1"/>
            <a:r>
              <a:rPr lang="en-US" b="1" dirty="0" smtClean="0"/>
              <a:t>70% of what we discuss with others</a:t>
            </a:r>
          </a:p>
          <a:p>
            <a:pPr lvl="1"/>
            <a:r>
              <a:rPr lang="en-US" b="1" dirty="0" smtClean="0"/>
              <a:t>80% of what we experience personally</a:t>
            </a:r>
          </a:p>
          <a:p>
            <a:pPr lvl="1"/>
            <a:r>
              <a:rPr lang="en-US" b="1" dirty="0" smtClean="0"/>
              <a:t>95% of what we teach others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Benefits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Beside pleasing God, we grow more. We learn:</a:t>
            </a:r>
          </a:p>
          <a:p>
            <a:pPr lvl="1"/>
            <a:r>
              <a:rPr lang="en-US" b="1" dirty="0" smtClean="0"/>
              <a:t>10% of what we read</a:t>
            </a:r>
          </a:p>
          <a:p>
            <a:pPr lvl="1"/>
            <a:r>
              <a:rPr lang="en-US" b="1" dirty="0" smtClean="0"/>
              <a:t>20% of what we hear</a:t>
            </a:r>
          </a:p>
          <a:p>
            <a:pPr lvl="1"/>
            <a:r>
              <a:rPr lang="en-US" b="1" dirty="0" smtClean="0"/>
              <a:t>30% of what we see</a:t>
            </a:r>
          </a:p>
          <a:p>
            <a:pPr lvl="1"/>
            <a:r>
              <a:rPr lang="en-US" b="1" dirty="0" smtClean="0"/>
              <a:t>50% of what we see and hear</a:t>
            </a:r>
          </a:p>
          <a:p>
            <a:pPr lvl="1"/>
            <a:r>
              <a:rPr lang="en-US" b="1" dirty="0" smtClean="0"/>
              <a:t>70% of what we discuss with others</a:t>
            </a:r>
          </a:p>
          <a:p>
            <a:pPr lvl="1"/>
            <a:r>
              <a:rPr lang="en-US" b="1" dirty="0" smtClean="0"/>
              <a:t>80% of what we experience personally</a:t>
            </a:r>
          </a:p>
          <a:p>
            <a:pPr lvl="1"/>
            <a:r>
              <a:rPr lang="en-US" b="1" dirty="0" smtClean="0"/>
              <a:t>95% of what we teach others</a:t>
            </a:r>
            <a:endParaRPr lang="en-US" b="1" dirty="0" smtClean="0"/>
          </a:p>
          <a:p>
            <a:r>
              <a:rPr lang="en-US" b="1" dirty="0" smtClean="0"/>
              <a:t>God has designed teaching to “bless both ways”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Teaching is a critical part of being a Christian</a:t>
            </a:r>
          </a:p>
          <a:p>
            <a:pPr lvl="1"/>
            <a:r>
              <a:rPr lang="en-US" b="1" dirty="0" smtClean="0"/>
              <a:t>It takes the gospel to the lost</a:t>
            </a:r>
          </a:p>
          <a:p>
            <a:pPr lvl="1"/>
            <a:r>
              <a:rPr lang="en-US" b="1" dirty="0" smtClean="0"/>
              <a:t>It edifies those who are in the body</a:t>
            </a:r>
            <a:endParaRPr lang="en-US" b="1" dirty="0" smtClean="0"/>
          </a:p>
          <a:p>
            <a:r>
              <a:rPr lang="en-US" b="1" dirty="0" smtClean="0"/>
              <a:t>The ability to teach is necessary for every role in the church</a:t>
            </a:r>
          </a:p>
          <a:p>
            <a:r>
              <a:rPr lang="en-US" b="1" dirty="0" smtClean="0"/>
              <a:t>God gives His approval to those who teach</a:t>
            </a:r>
          </a:p>
          <a:p>
            <a:r>
              <a:rPr lang="en-US" b="1" dirty="0" smtClean="0"/>
              <a:t>And, there are other benefits</a:t>
            </a:r>
          </a:p>
          <a:p>
            <a:r>
              <a:rPr lang="en-US" b="1" dirty="0" smtClean="0"/>
              <a:t>Not all can be Teachers, but </a:t>
            </a:r>
            <a:r>
              <a:rPr lang="en-US" b="1" smtClean="0"/>
              <a:t>all should teach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are nearing the end of this series on the organization of the church, </a:t>
            </a:r>
          </a:p>
          <a:p>
            <a:pPr lvl="1"/>
            <a:r>
              <a:rPr lang="en-US" b="1" dirty="0" smtClean="0"/>
              <a:t>Jesus, the Head of the body</a:t>
            </a:r>
          </a:p>
          <a:p>
            <a:pPr lvl="1"/>
            <a:r>
              <a:rPr lang="en-US" b="1" dirty="0" smtClean="0"/>
              <a:t>Elders, the leaders of the local congregation</a:t>
            </a:r>
          </a:p>
          <a:p>
            <a:pPr lvl="1"/>
            <a:r>
              <a:rPr lang="en-US" b="1" dirty="0" smtClean="0"/>
              <a:t>Deacons, servants in the church</a:t>
            </a:r>
          </a:p>
          <a:p>
            <a:pPr lvl="1"/>
            <a:r>
              <a:rPr lang="en-US" b="1" dirty="0" smtClean="0"/>
              <a:t>Preachers, evangelizing and edifying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are nearing the end of this series on the organization of the church, </a:t>
            </a:r>
          </a:p>
          <a:p>
            <a:pPr lvl="1"/>
            <a:r>
              <a:rPr lang="en-US" b="1" dirty="0" smtClean="0"/>
              <a:t>Jesus, the Head of the body</a:t>
            </a:r>
          </a:p>
          <a:p>
            <a:pPr lvl="1"/>
            <a:r>
              <a:rPr lang="en-US" b="1" dirty="0" smtClean="0"/>
              <a:t>Elders, the leaders of the local congregation</a:t>
            </a:r>
          </a:p>
          <a:p>
            <a:pPr lvl="1"/>
            <a:r>
              <a:rPr lang="en-US" b="1" dirty="0" smtClean="0"/>
              <a:t>Deacons, servants in the church</a:t>
            </a:r>
          </a:p>
          <a:p>
            <a:pPr lvl="1"/>
            <a:r>
              <a:rPr lang="en-US" b="1" dirty="0" smtClean="0"/>
              <a:t>Preachers, evangelizing and edifying</a:t>
            </a:r>
          </a:p>
          <a:p>
            <a:r>
              <a:rPr lang="en-US" b="1" dirty="0" smtClean="0"/>
              <a:t>…</a:t>
            </a:r>
            <a:r>
              <a:rPr lang="en-US" b="1" dirty="0" smtClean="0"/>
              <a:t>we come to the work of teachers</a:t>
            </a:r>
          </a:p>
          <a:p>
            <a:pPr lvl="1"/>
            <a:r>
              <a:rPr lang="en-US" b="1" dirty="0" smtClean="0"/>
              <a:t>While this is a generic requirement of all the other positions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are nearing the end of this series on the organization of the church, </a:t>
            </a:r>
          </a:p>
          <a:p>
            <a:pPr lvl="1"/>
            <a:r>
              <a:rPr lang="en-US" b="1" dirty="0" smtClean="0"/>
              <a:t>Jesus, the Head of the body</a:t>
            </a:r>
          </a:p>
          <a:p>
            <a:pPr lvl="1"/>
            <a:r>
              <a:rPr lang="en-US" b="1" dirty="0" smtClean="0"/>
              <a:t>Elders, the leaders of the local congregation</a:t>
            </a:r>
          </a:p>
          <a:p>
            <a:pPr lvl="1"/>
            <a:r>
              <a:rPr lang="en-US" b="1" dirty="0" smtClean="0"/>
              <a:t>Deacons, servants in the church</a:t>
            </a:r>
          </a:p>
          <a:p>
            <a:pPr lvl="1"/>
            <a:r>
              <a:rPr lang="en-US" b="1" dirty="0" smtClean="0"/>
              <a:t>Preachers, evangelizing and edifying</a:t>
            </a:r>
          </a:p>
          <a:p>
            <a:r>
              <a:rPr lang="en-US" b="1" dirty="0" smtClean="0"/>
              <a:t>…</a:t>
            </a:r>
            <a:r>
              <a:rPr lang="en-US" b="1" dirty="0" smtClean="0"/>
              <a:t>we come to the work of teachers</a:t>
            </a:r>
          </a:p>
          <a:p>
            <a:pPr lvl="1"/>
            <a:r>
              <a:rPr lang="en-US" b="1" dirty="0" smtClean="0"/>
              <a:t>While this is a generic requirement of all the other positions</a:t>
            </a:r>
          </a:p>
          <a:p>
            <a:pPr lvl="1"/>
            <a:r>
              <a:rPr lang="en-US" b="1" dirty="0" smtClean="0"/>
              <a:t>…i</a:t>
            </a:r>
            <a:r>
              <a:rPr lang="en-US" b="1" dirty="0" smtClean="0"/>
              <a:t>t is a position in, and of, itself </a:t>
            </a:r>
            <a:r>
              <a:rPr lang="en-US" b="1" dirty="0" smtClean="0"/>
              <a:t>(</a:t>
            </a:r>
            <a:r>
              <a:rPr lang="en-US" b="1" dirty="0" smtClean="0"/>
              <a:t>James 3:1)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smtClean="0"/>
              <a:t>Teachers affect eternity, they can never know the full range of their influence</a:t>
            </a:r>
            <a:r>
              <a:rPr lang="en-US" b="1" dirty="0" smtClean="0"/>
              <a:t>.”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– Henry </a:t>
            </a:r>
            <a:r>
              <a:rPr lang="en-US" b="1" dirty="0" smtClean="0"/>
              <a:t>Brooks </a:t>
            </a:r>
            <a:r>
              <a:rPr lang="en-US" b="1" dirty="0" smtClean="0"/>
              <a:t>Adams</a:t>
            </a:r>
          </a:p>
          <a:p>
            <a:endParaRPr lang="en-US" b="1" dirty="0" smtClean="0"/>
          </a:p>
        </p:txBody>
      </p:sp>
      <p:pic>
        <p:nvPicPr>
          <p:cNvPr id="4" name="Picture 3" descr="MyTeacherCame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469" y="3733801"/>
            <a:ext cx="4846531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smtClean="0"/>
              <a:t>Teachers affect eternity, they can never know the full range of their influence</a:t>
            </a:r>
            <a:r>
              <a:rPr lang="en-US" b="1" dirty="0" smtClean="0"/>
              <a:t>.”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– Henry </a:t>
            </a:r>
            <a:r>
              <a:rPr lang="en-US" b="1" dirty="0" smtClean="0"/>
              <a:t>Brooks </a:t>
            </a:r>
            <a:r>
              <a:rPr lang="en-US" b="1" dirty="0" smtClean="0"/>
              <a:t>Adams</a:t>
            </a:r>
          </a:p>
          <a:p>
            <a:r>
              <a:rPr lang="en-US" b="1" dirty="0" smtClean="0"/>
              <a:t>Proverbs 22:6 – Train up (instruct) a child…</a:t>
            </a:r>
          </a:p>
          <a:p>
            <a:endParaRPr lang="en-US" b="1" dirty="0"/>
          </a:p>
        </p:txBody>
      </p:sp>
      <p:pic>
        <p:nvPicPr>
          <p:cNvPr id="4" name="Picture 3" descr="MyTeacherCame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469" y="3733801"/>
            <a:ext cx="4846531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smtClean="0"/>
              <a:t>Teachers affect eternity, they can never know the full range of their influence</a:t>
            </a:r>
            <a:r>
              <a:rPr lang="en-US" b="1" dirty="0" smtClean="0"/>
              <a:t>.”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– Henry </a:t>
            </a:r>
            <a:r>
              <a:rPr lang="en-US" b="1" dirty="0" smtClean="0"/>
              <a:t>Brooks </a:t>
            </a:r>
            <a:r>
              <a:rPr lang="en-US" b="1" dirty="0" smtClean="0"/>
              <a:t>Adams</a:t>
            </a:r>
          </a:p>
          <a:p>
            <a:r>
              <a:rPr lang="en-US" b="1" dirty="0" smtClean="0"/>
              <a:t>Proverbs 22:6 – Train up (instruct) a child…</a:t>
            </a:r>
          </a:p>
          <a:p>
            <a:r>
              <a:rPr lang="en-US" b="1" dirty="0" smtClean="0"/>
              <a:t>Teacher: One who:</a:t>
            </a:r>
          </a:p>
          <a:p>
            <a:pPr lvl="1"/>
            <a:r>
              <a:rPr lang="en-US" b="1" dirty="0" smtClean="0"/>
              <a:t>Instructs</a:t>
            </a:r>
          </a:p>
          <a:p>
            <a:pPr lvl="1"/>
            <a:r>
              <a:rPr lang="en-US" b="1" dirty="0" smtClean="0"/>
              <a:t>Imparts knowledge</a:t>
            </a:r>
          </a:p>
          <a:p>
            <a:pPr lvl="1"/>
            <a:r>
              <a:rPr lang="en-US" b="1" dirty="0" smtClean="0"/>
              <a:t>Trains </a:t>
            </a:r>
          </a:p>
        </p:txBody>
      </p:sp>
      <p:pic>
        <p:nvPicPr>
          <p:cNvPr id="4" name="Picture 3" descr="MyTeacherCame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469" y="3733801"/>
            <a:ext cx="4846531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smtClean="0"/>
              <a:t>Teachers affect eternity, they can never know the full range of their influence</a:t>
            </a:r>
            <a:r>
              <a:rPr lang="en-US" b="1" dirty="0" smtClean="0"/>
              <a:t>.”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– Henry </a:t>
            </a:r>
            <a:r>
              <a:rPr lang="en-US" b="1" dirty="0" smtClean="0"/>
              <a:t>Brooks </a:t>
            </a:r>
            <a:r>
              <a:rPr lang="en-US" b="1" dirty="0" smtClean="0"/>
              <a:t>Adams</a:t>
            </a:r>
          </a:p>
          <a:p>
            <a:r>
              <a:rPr lang="en-US" b="1" dirty="0" smtClean="0"/>
              <a:t>Proverbs 22:6 – Train up (instruct) a child…</a:t>
            </a:r>
          </a:p>
          <a:p>
            <a:r>
              <a:rPr lang="en-US" b="1" dirty="0" smtClean="0"/>
              <a:t>Teacher: One who:</a:t>
            </a:r>
          </a:p>
          <a:p>
            <a:pPr lvl="1"/>
            <a:r>
              <a:rPr lang="en-US" b="1" dirty="0" smtClean="0"/>
              <a:t>Instructs</a:t>
            </a:r>
          </a:p>
          <a:p>
            <a:pPr lvl="1"/>
            <a:r>
              <a:rPr lang="en-US" b="1" dirty="0" smtClean="0"/>
              <a:t>Imparts knowledge</a:t>
            </a:r>
          </a:p>
          <a:p>
            <a:pPr lvl="1"/>
            <a:r>
              <a:rPr lang="en-US" b="1" dirty="0" smtClean="0"/>
              <a:t>Trains </a:t>
            </a:r>
          </a:p>
          <a:p>
            <a:pPr lvl="1"/>
            <a:r>
              <a:rPr lang="en-US" b="1" dirty="0" smtClean="0"/>
              <a:t>Presupposes ability 			         		&amp; knowledge</a:t>
            </a:r>
            <a:endParaRPr lang="en-US" b="1" dirty="0"/>
          </a:p>
        </p:txBody>
      </p:sp>
      <p:pic>
        <p:nvPicPr>
          <p:cNvPr id="4" name="Picture 3" descr="MyTeacherCame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469" y="3733801"/>
            <a:ext cx="4846531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1215</Words>
  <Application>Microsoft Office PowerPoint</Application>
  <PresentationFormat>On-screen Show (4:3)</PresentationFormat>
  <Paragraphs>200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Teachers</vt:lpstr>
      <vt:lpstr>INTRODUCTION</vt:lpstr>
      <vt:lpstr>INTRODUCTION</vt:lpstr>
      <vt:lpstr>INTRODUCTION</vt:lpstr>
      <vt:lpstr>INTRODUCTION</vt:lpstr>
      <vt:lpstr>Teachers</vt:lpstr>
      <vt:lpstr>Teachers</vt:lpstr>
      <vt:lpstr>Teachers</vt:lpstr>
      <vt:lpstr>Teachers</vt:lpstr>
      <vt:lpstr>A Good Quality to Have</vt:lpstr>
      <vt:lpstr>A Good Quality to Have</vt:lpstr>
      <vt:lpstr>A Good Quality to Have</vt:lpstr>
      <vt:lpstr>In the church</vt:lpstr>
      <vt:lpstr>In the church</vt:lpstr>
      <vt:lpstr>In the church</vt:lpstr>
      <vt:lpstr>In the church</vt:lpstr>
      <vt:lpstr>In the church</vt:lpstr>
      <vt:lpstr>Because of the great responsibility</vt:lpstr>
      <vt:lpstr>Because of the great responsibility</vt:lpstr>
      <vt:lpstr>Because of the great responsibility</vt:lpstr>
      <vt:lpstr>Because of the great responsibility</vt:lpstr>
      <vt:lpstr>Because of the great responsibility</vt:lpstr>
      <vt:lpstr>How?</vt:lpstr>
      <vt:lpstr>How?</vt:lpstr>
      <vt:lpstr>Additional Benefits </vt:lpstr>
      <vt:lpstr>Additional Benefits </vt:lpstr>
      <vt:lpstr>Additional Benefits </vt:lpstr>
      <vt:lpstr>Additional Benefits 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</dc:title>
  <dc:creator>Pili</dc:creator>
  <cp:lastModifiedBy>Pili</cp:lastModifiedBy>
  <cp:revision>27</cp:revision>
  <dcterms:created xsi:type="dcterms:W3CDTF">2015-01-04T02:56:30Z</dcterms:created>
  <dcterms:modified xsi:type="dcterms:W3CDTF">2015-01-04T14:52:08Z</dcterms:modified>
</cp:coreProperties>
</file>