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59" r:id="rId7"/>
    <p:sldId id="271" r:id="rId8"/>
    <p:sldId id="270" r:id="rId9"/>
    <p:sldId id="264" r:id="rId10"/>
    <p:sldId id="272" r:id="rId11"/>
    <p:sldId id="273" r:id="rId12"/>
    <p:sldId id="265" r:id="rId13"/>
    <p:sldId id="275" r:id="rId14"/>
    <p:sldId id="274" r:id="rId15"/>
    <p:sldId id="267" r:id="rId16"/>
    <p:sldId id="266" r:id="rId17"/>
    <p:sldId id="277" r:id="rId18"/>
    <p:sldId id="276" r:id="rId19"/>
    <p:sldId id="268" r:id="rId20"/>
    <p:sldId id="280" r:id="rId21"/>
    <p:sldId id="279" r:id="rId22"/>
    <p:sldId id="278" r:id="rId23"/>
    <p:sldId id="269" r:id="rId24"/>
    <p:sldId id="282" r:id="rId25"/>
    <p:sldId id="281" r:id="rId26"/>
    <p:sldId id="258" r:id="rId27"/>
    <p:sldId id="283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dom_gomorr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Sodom and Gomorrah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32766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Jude 5-7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14:1-3 – </a:t>
            </a:r>
          </a:p>
          <a:p>
            <a:pPr lvl="1"/>
            <a:r>
              <a:rPr lang="en-US" b="1" dirty="0" smtClean="0"/>
              <a:t>King </a:t>
            </a:r>
            <a:r>
              <a:rPr lang="en-US" b="1" dirty="0" err="1" smtClean="0"/>
              <a:t>Chedorlaomer</a:t>
            </a:r>
            <a:r>
              <a:rPr lang="en-US" b="1" dirty="0" smtClean="0"/>
              <a:t> conquered these cities</a:t>
            </a:r>
          </a:p>
          <a:p>
            <a:pPr lvl="1"/>
            <a:r>
              <a:rPr lang="en-US" b="1" dirty="0" smtClean="0"/>
              <a:t>They rebelled after 12 years</a:t>
            </a:r>
          </a:p>
          <a:p>
            <a:pPr lvl="1"/>
            <a:r>
              <a:rPr lang="en-US" b="1" dirty="0" smtClean="0"/>
              <a:t>The King attacked and defeated them</a:t>
            </a:r>
          </a:p>
          <a:p>
            <a:pPr lvl="2"/>
            <a:r>
              <a:rPr lang="en-US" b="1" dirty="0" smtClean="0"/>
              <a:t>Took many spoils of war – goods and food</a:t>
            </a:r>
          </a:p>
          <a:p>
            <a:pPr lvl="2"/>
            <a:r>
              <a:rPr lang="en-US" b="1" dirty="0" smtClean="0"/>
              <a:t>Took Lot and possessions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14:1-3 – </a:t>
            </a:r>
          </a:p>
          <a:p>
            <a:pPr lvl="1"/>
            <a:r>
              <a:rPr lang="en-US" b="1" dirty="0" smtClean="0"/>
              <a:t>King </a:t>
            </a:r>
            <a:r>
              <a:rPr lang="en-US" b="1" dirty="0" err="1" smtClean="0"/>
              <a:t>Chedorlaomer</a:t>
            </a:r>
            <a:r>
              <a:rPr lang="en-US" b="1" dirty="0" smtClean="0"/>
              <a:t> conquered these cities</a:t>
            </a:r>
          </a:p>
          <a:p>
            <a:pPr lvl="1"/>
            <a:r>
              <a:rPr lang="en-US" b="1" dirty="0" smtClean="0"/>
              <a:t>They rebelled after 12 years</a:t>
            </a:r>
          </a:p>
          <a:p>
            <a:pPr lvl="1"/>
            <a:r>
              <a:rPr lang="en-US" b="1" dirty="0" smtClean="0"/>
              <a:t>The King attacked and defeated them</a:t>
            </a:r>
          </a:p>
          <a:p>
            <a:pPr lvl="2"/>
            <a:r>
              <a:rPr lang="en-US" b="1" dirty="0" smtClean="0"/>
              <a:t>Took many spoils of war – goods and food</a:t>
            </a:r>
          </a:p>
          <a:p>
            <a:pPr lvl="2"/>
            <a:r>
              <a:rPr lang="en-US" b="1" dirty="0" smtClean="0"/>
              <a:t>Took Lot and possessions</a:t>
            </a:r>
            <a:endParaRPr lang="en-US" b="1" dirty="0" smtClean="0"/>
          </a:p>
          <a:p>
            <a:pPr lvl="1"/>
            <a:r>
              <a:rPr lang="en-US" b="1" dirty="0" smtClean="0"/>
              <a:t>A fugitive told Abram what had happened</a:t>
            </a:r>
            <a:endParaRPr lang="en-US" b="1" dirty="0" smtClean="0"/>
          </a:p>
          <a:p>
            <a:pPr lvl="2"/>
            <a:r>
              <a:rPr lang="en-US" b="1" dirty="0" smtClean="0"/>
              <a:t>Abram and his people followed </a:t>
            </a:r>
            <a:r>
              <a:rPr lang="en-US" b="1" dirty="0" err="1" smtClean="0"/>
              <a:t>Chedorlaomer</a:t>
            </a:r>
            <a:r>
              <a:rPr lang="en-US" b="1" dirty="0" smtClean="0"/>
              <a:t> to Dan</a:t>
            </a:r>
          </a:p>
          <a:p>
            <a:pPr lvl="2"/>
            <a:r>
              <a:rPr lang="en-US" b="1" dirty="0" smtClean="0"/>
              <a:t>Abram defeated the king </a:t>
            </a:r>
          </a:p>
          <a:p>
            <a:pPr lvl="2"/>
            <a:r>
              <a:rPr lang="en-US" b="1" dirty="0" smtClean="0"/>
              <a:t>He took back the spoils and Lot/ the women/people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14:17-20 – </a:t>
            </a:r>
          </a:p>
          <a:p>
            <a:pPr lvl="1"/>
            <a:r>
              <a:rPr lang="en-US" b="1" dirty="0" smtClean="0"/>
              <a:t>The king of Sodom is present for the conversation between Melchizedek and Abram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14:17-20 – </a:t>
            </a:r>
          </a:p>
          <a:p>
            <a:pPr lvl="1"/>
            <a:r>
              <a:rPr lang="en-US" b="1" dirty="0" smtClean="0"/>
              <a:t>The king of Sodom is present for the conversation between Melchizedek and Abram</a:t>
            </a:r>
          </a:p>
          <a:p>
            <a:pPr lvl="1"/>
            <a:r>
              <a:rPr lang="en-US" b="1" dirty="0" smtClean="0"/>
              <a:t>Later (Gen. 18), angels are sent to destroy Sodom and the other cities</a:t>
            </a:r>
          </a:p>
          <a:p>
            <a:pPr lvl="1"/>
            <a:r>
              <a:rPr lang="en-US" b="1" dirty="0" smtClean="0"/>
              <a:t>Not even 10 righteous people are to be found in the cities.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14:17-20 – </a:t>
            </a:r>
          </a:p>
          <a:p>
            <a:pPr lvl="1"/>
            <a:r>
              <a:rPr lang="en-US" b="1" dirty="0" smtClean="0"/>
              <a:t>The king of Sodom is present for the conversation between Melchizedek and Abram</a:t>
            </a:r>
          </a:p>
          <a:p>
            <a:pPr lvl="1"/>
            <a:r>
              <a:rPr lang="en-US" b="1" dirty="0" smtClean="0"/>
              <a:t>Later (Gen. 18), angels are sent to destroy Sodom and the other cities</a:t>
            </a:r>
          </a:p>
          <a:p>
            <a:pPr lvl="1"/>
            <a:r>
              <a:rPr lang="en-US" b="1" dirty="0" smtClean="0"/>
              <a:t>Not even 10 righteous people are to be found in the cities.</a:t>
            </a:r>
          </a:p>
          <a:p>
            <a:pPr lvl="1"/>
            <a:r>
              <a:rPr lang="en-US" b="1" dirty="0" smtClean="0"/>
              <a:t>Gen. 19 – when the angels go to warn Lot, the wicked people wanted to abuse them, even after being struck blind</a:t>
            </a:r>
          </a:p>
          <a:p>
            <a:pPr lvl="1"/>
            <a:r>
              <a:rPr lang="en-US" b="1" dirty="0" smtClean="0"/>
              <a:t>Lot’s family is physically rescued, but sp. lost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made sure it stayed dead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Sodom &amp; Gomorrah’s gravesite</a:t>
            </a:r>
          </a:p>
          <a:p>
            <a:pPr lvl="1"/>
            <a:r>
              <a:rPr lang="en-US" b="1" dirty="0" smtClean="0"/>
              <a:t>Is not covered with fertile soil, but with the Dead Sea</a:t>
            </a:r>
          </a:p>
          <a:p>
            <a:pPr lvl="1"/>
            <a:r>
              <a:rPr lang="en-US" b="1" dirty="0" smtClean="0"/>
              <a:t>It is the lowest surface on the earth</a:t>
            </a:r>
          </a:p>
          <a:p>
            <a:pPr lvl="1"/>
            <a:r>
              <a:rPr lang="en-US" b="1" dirty="0" smtClean="0"/>
              <a:t>Where once there was abundant life and watered like the garden of the Lord, there is no life to be seen now – on sea or land</a:t>
            </a:r>
          </a:p>
          <a:p>
            <a:pPr lvl="1"/>
            <a:r>
              <a:rPr lang="en-US" b="1" dirty="0" smtClean="0"/>
              <a:t>Now, there are great quantities of salt (25%), bitumen, sulfur and </a:t>
            </a:r>
            <a:r>
              <a:rPr lang="en-US" b="1" dirty="0" err="1" smtClean="0"/>
              <a:t>nitre</a:t>
            </a:r>
            <a:r>
              <a:rPr lang="en-US" b="1" dirty="0" smtClean="0"/>
              <a:t>.</a:t>
            </a:r>
            <a:endParaRPr lang="en-US" b="1" dirty="0" smtClean="0"/>
          </a:p>
          <a:p>
            <a:pPr lvl="1"/>
            <a:r>
              <a:rPr lang="en-US" b="1" dirty="0" smtClean="0"/>
              <a:t>The climate is arid, the heat extreme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400 years later, God warns through Moses</a:t>
            </a:r>
          </a:p>
          <a:p>
            <a:pPr lvl="1"/>
            <a:r>
              <a:rPr lang="en-US" b="1" dirty="0" smtClean="0"/>
              <a:t>Deut. 29:23 – If they turned their backs to Him…</a:t>
            </a:r>
          </a:p>
          <a:p>
            <a:pPr lvl="1"/>
            <a:r>
              <a:rPr lang="en-US" b="1" dirty="0" smtClean="0"/>
              <a:t>Deut. 32:32 – Their vines as the vines if Sodom…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400 years later, God warns through Moses</a:t>
            </a:r>
          </a:p>
          <a:p>
            <a:pPr lvl="1"/>
            <a:r>
              <a:rPr lang="en-US" b="1" dirty="0" smtClean="0"/>
              <a:t>Deut. 29:23 – If they turned their backs to Him…</a:t>
            </a:r>
          </a:p>
          <a:p>
            <a:pPr lvl="1"/>
            <a:r>
              <a:rPr lang="en-US" b="1" dirty="0" smtClean="0"/>
              <a:t>Deut. 32:32 – Their vines as the vines if Sodom…</a:t>
            </a:r>
            <a:endParaRPr lang="en-US" b="1" dirty="0" smtClean="0"/>
          </a:p>
          <a:p>
            <a:r>
              <a:rPr lang="en-US" b="1" dirty="0" smtClean="0"/>
              <a:t>Amos 4:11-12</a:t>
            </a:r>
          </a:p>
          <a:p>
            <a:pPr lvl="1"/>
            <a:r>
              <a:rPr lang="en-US" b="1" dirty="0" smtClean="0"/>
              <a:t>I overthrew you as…Sodom &amp; Gomorrah</a:t>
            </a:r>
          </a:p>
          <a:p>
            <a:pPr lvl="1"/>
            <a:r>
              <a:rPr lang="en-US" b="1" dirty="0" smtClean="0"/>
              <a:t>Yet, you have not returned</a:t>
            </a:r>
          </a:p>
          <a:p>
            <a:pPr lvl="1"/>
            <a:r>
              <a:rPr lang="en-US" b="1" dirty="0" smtClean="0"/>
              <a:t>“Prepare to meet your God”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400 years later, God warns through Moses</a:t>
            </a:r>
          </a:p>
          <a:p>
            <a:pPr lvl="1"/>
            <a:r>
              <a:rPr lang="en-US" b="1" dirty="0" smtClean="0"/>
              <a:t>Deut. 29:23 – If they turned their backs to Him…</a:t>
            </a:r>
          </a:p>
          <a:p>
            <a:pPr lvl="1"/>
            <a:r>
              <a:rPr lang="en-US" b="1" dirty="0" smtClean="0"/>
              <a:t>Deut. 32:32 – Their vines as the vines if Sodom…</a:t>
            </a:r>
            <a:endParaRPr lang="en-US" b="1" dirty="0" smtClean="0"/>
          </a:p>
          <a:p>
            <a:r>
              <a:rPr lang="en-US" b="1" dirty="0" smtClean="0"/>
              <a:t>Amos 4:11-12</a:t>
            </a:r>
          </a:p>
          <a:p>
            <a:pPr lvl="1"/>
            <a:r>
              <a:rPr lang="en-US" b="1" dirty="0" smtClean="0"/>
              <a:t>I overthrew you as…Sodom &amp; Gomorrah</a:t>
            </a:r>
          </a:p>
          <a:p>
            <a:pPr lvl="1"/>
            <a:r>
              <a:rPr lang="en-US" b="1" dirty="0" smtClean="0"/>
              <a:t>Yet, you have not returned</a:t>
            </a:r>
          </a:p>
          <a:p>
            <a:pPr lvl="1"/>
            <a:r>
              <a:rPr lang="en-US" b="1" dirty="0" smtClean="0"/>
              <a:t>“Prepare to meet your God”</a:t>
            </a:r>
            <a:endParaRPr lang="en-US" b="1" dirty="0" smtClean="0"/>
          </a:p>
          <a:p>
            <a:r>
              <a:rPr lang="en-US" b="1" dirty="0" smtClean="0"/>
              <a:t>Isaiah 1:9-10; 3:9 – </a:t>
            </a:r>
            <a:r>
              <a:rPr lang="en-US" b="1" dirty="0" err="1" smtClean="0"/>
              <a:t>Cf</a:t>
            </a:r>
            <a:r>
              <a:rPr lang="en-US" b="1" dirty="0" smtClean="0"/>
              <a:t> to Sodom &amp; Gomorrah</a:t>
            </a:r>
          </a:p>
          <a:p>
            <a:pPr lvl="1"/>
            <a:r>
              <a:rPr lang="en-US" b="1" dirty="0" smtClean="0"/>
              <a:t>Isaiah 13:19 – Babylon, also (after being used to punish Israel)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Sodom &amp; Gomorrah represent</a:t>
            </a:r>
          </a:p>
          <a:p>
            <a:pPr lvl="1"/>
            <a:r>
              <a:rPr lang="en-US" b="1" dirty="0" smtClean="0"/>
              <a:t>Brazen evil followed by judgment that none may escape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here has NEVER heard of Sodom and Gomorrah?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Sodom &amp; Gomorrah represent</a:t>
            </a:r>
          </a:p>
          <a:p>
            <a:pPr lvl="1"/>
            <a:r>
              <a:rPr lang="en-US" b="1" dirty="0" smtClean="0"/>
              <a:t>Brazen evil followed by judgment that none may escape</a:t>
            </a:r>
          </a:p>
          <a:p>
            <a:pPr lvl="1"/>
            <a:r>
              <a:rPr lang="en-US" b="1" dirty="0" smtClean="0"/>
              <a:t>The horrible punishment brought about by sin, regardless of how God may choose to execute it (Zephaniah 2:9)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Sodom &amp; Gomorrah represent</a:t>
            </a:r>
          </a:p>
          <a:p>
            <a:pPr lvl="1"/>
            <a:r>
              <a:rPr lang="en-US" b="1" dirty="0" smtClean="0"/>
              <a:t>Brazen evil followed by judgment that none may escape</a:t>
            </a:r>
          </a:p>
          <a:p>
            <a:pPr lvl="1"/>
            <a:r>
              <a:rPr lang="en-US" b="1" dirty="0" smtClean="0"/>
              <a:t>The horrible punishment brought about by sin, regardless of how God may choose to execute it (Zephaniah 2:9)</a:t>
            </a:r>
          </a:p>
          <a:p>
            <a:pPr lvl="1"/>
            <a:r>
              <a:rPr lang="en-US" b="1" dirty="0" smtClean="0"/>
              <a:t>Utter ruin and desolation (</a:t>
            </a:r>
            <a:r>
              <a:rPr lang="en-US" b="1" dirty="0" err="1" smtClean="0"/>
              <a:t>Jer</a:t>
            </a:r>
            <a:r>
              <a:rPr lang="en-US" b="1" dirty="0" smtClean="0"/>
              <a:t> 49:18; 50:40)</a:t>
            </a:r>
          </a:p>
          <a:p>
            <a:pPr lvl="1"/>
            <a:r>
              <a:rPr lang="en-US" b="1" dirty="0" smtClean="0"/>
              <a:t>Sudden and divine punishment (</a:t>
            </a:r>
            <a:r>
              <a:rPr lang="en-US" b="1" dirty="0" err="1" smtClean="0"/>
              <a:t>Jer</a:t>
            </a:r>
            <a:r>
              <a:rPr lang="en-US" b="1" dirty="0" smtClean="0"/>
              <a:t> 23:14; Lam 4:6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Sodom &amp; Gomorrah represent</a:t>
            </a:r>
          </a:p>
          <a:p>
            <a:pPr lvl="1"/>
            <a:r>
              <a:rPr lang="en-US" b="1" dirty="0" smtClean="0"/>
              <a:t>Brazen evil followed by judgment that none may escape</a:t>
            </a:r>
          </a:p>
          <a:p>
            <a:pPr lvl="1"/>
            <a:r>
              <a:rPr lang="en-US" b="1" dirty="0" smtClean="0"/>
              <a:t>The horrible punishment brought about by sin, regardless of how God may choose to execute it (Zephaniah 2:9)</a:t>
            </a:r>
          </a:p>
          <a:p>
            <a:pPr lvl="1"/>
            <a:r>
              <a:rPr lang="en-US" b="1" dirty="0" smtClean="0"/>
              <a:t>Utter ruin and desolation (</a:t>
            </a:r>
            <a:r>
              <a:rPr lang="en-US" b="1" dirty="0" err="1" smtClean="0"/>
              <a:t>Jer</a:t>
            </a:r>
            <a:r>
              <a:rPr lang="en-US" b="1" dirty="0" smtClean="0"/>
              <a:t> 49:18; 50:40)</a:t>
            </a:r>
          </a:p>
          <a:p>
            <a:pPr lvl="1"/>
            <a:r>
              <a:rPr lang="en-US" b="1" dirty="0" smtClean="0"/>
              <a:t>Sudden and divine punishment (</a:t>
            </a:r>
            <a:r>
              <a:rPr lang="en-US" b="1" dirty="0" err="1" smtClean="0"/>
              <a:t>Jer</a:t>
            </a:r>
            <a:r>
              <a:rPr lang="en-US" b="1" dirty="0" smtClean="0"/>
              <a:t> 23:14; Lam 4:6</a:t>
            </a:r>
          </a:p>
          <a:p>
            <a:pPr lvl="1"/>
            <a:r>
              <a:rPr lang="en-US" b="1" dirty="0" smtClean="0"/>
              <a:t>Sins lead a downward spiral to judgment (Ezekiel 16:44-59, </a:t>
            </a:r>
            <a:r>
              <a:rPr lang="en-US" b="1" dirty="0" err="1" smtClean="0"/>
              <a:t>esp</a:t>
            </a:r>
            <a:r>
              <a:rPr lang="en-US" b="1" dirty="0" smtClean="0"/>
              <a:t> 49-50)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taught that the destruction was a literal event – not myth, parable, etc.</a:t>
            </a:r>
          </a:p>
          <a:p>
            <a:pPr lvl="1"/>
            <a:r>
              <a:rPr lang="en-US" b="1" dirty="0" smtClean="0"/>
              <a:t>Days of Noah</a:t>
            </a:r>
          </a:p>
          <a:p>
            <a:pPr lvl="1"/>
            <a:r>
              <a:rPr lang="en-US" b="1" dirty="0" smtClean="0"/>
              <a:t>Days of Lot (Luke 17:28-29)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taught that the destruction was a literal event – not myth, parable, etc.</a:t>
            </a:r>
          </a:p>
          <a:p>
            <a:pPr lvl="1"/>
            <a:r>
              <a:rPr lang="en-US" b="1" dirty="0" smtClean="0"/>
              <a:t>Days of Noah</a:t>
            </a:r>
          </a:p>
          <a:p>
            <a:pPr lvl="1"/>
            <a:r>
              <a:rPr lang="en-US" b="1" dirty="0" smtClean="0"/>
              <a:t>Days of Lot (Luke 17:28-29)</a:t>
            </a:r>
          </a:p>
          <a:p>
            <a:pPr lvl="1"/>
            <a:r>
              <a:rPr lang="en-US" b="1" dirty="0" smtClean="0"/>
              <a:t>Specific</a:t>
            </a:r>
          </a:p>
          <a:p>
            <a:pPr lvl="2"/>
            <a:r>
              <a:rPr lang="en-US" b="1" dirty="0" smtClean="0"/>
              <a:t>Day (“The same day that Lot went out of Sodom”)</a:t>
            </a:r>
          </a:p>
          <a:p>
            <a:pPr lvl="2"/>
            <a:r>
              <a:rPr lang="en-US" b="1" dirty="0" smtClean="0"/>
              <a:t>Method (“It rained fire and brimstone out of heaven”)</a:t>
            </a:r>
          </a:p>
          <a:p>
            <a:pPr lvl="2"/>
            <a:r>
              <a:rPr lang="en-US" b="1" dirty="0" smtClean="0"/>
              <a:t>Result (“Destroyed them all”)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taught that the destruction was a literal event – not myth, parable, etc.</a:t>
            </a:r>
          </a:p>
          <a:p>
            <a:pPr lvl="1"/>
            <a:r>
              <a:rPr lang="en-US" b="1" dirty="0" smtClean="0"/>
              <a:t>Days of Noah</a:t>
            </a:r>
          </a:p>
          <a:p>
            <a:pPr lvl="1"/>
            <a:r>
              <a:rPr lang="en-US" b="1" dirty="0" smtClean="0"/>
              <a:t>Days of Lot (Luke 17:28-29)</a:t>
            </a:r>
          </a:p>
          <a:p>
            <a:pPr lvl="1"/>
            <a:r>
              <a:rPr lang="en-US" b="1" dirty="0" smtClean="0"/>
              <a:t>Specific</a:t>
            </a:r>
          </a:p>
          <a:p>
            <a:pPr lvl="2"/>
            <a:r>
              <a:rPr lang="en-US" b="1" dirty="0" smtClean="0"/>
              <a:t>Day (“The same day that Lot went out of Sodom”)</a:t>
            </a:r>
          </a:p>
          <a:p>
            <a:pPr lvl="2"/>
            <a:r>
              <a:rPr lang="en-US" b="1" dirty="0" smtClean="0"/>
              <a:t>Method (“It rained fire and brimstone out of heaven”)</a:t>
            </a:r>
          </a:p>
          <a:p>
            <a:pPr lvl="2"/>
            <a:r>
              <a:rPr lang="en-US" b="1" dirty="0" smtClean="0"/>
              <a:t>Result (“Destroyed them all”)</a:t>
            </a:r>
            <a:endParaRPr lang="en-US" b="1" dirty="0" smtClean="0"/>
          </a:p>
          <a:p>
            <a:pPr lvl="1"/>
            <a:r>
              <a:rPr lang="en-US" b="1" dirty="0" smtClean="0"/>
              <a:t>Men must take seriously God’s warnings</a:t>
            </a:r>
          </a:p>
          <a:p>
            <a:pPr lvl="2"/>
            <a:r>
              <a:rPr lang="en-US" b="1" dirty="0" smtClean="0"/>
              <a:t>Limited commission (Matt 10:15)</a:t>
            </a:r>
          </a:p>
          <a:p>
            <a:pPr lvl="2"/>
            <a:r>
              <a:rPr lang="en-US" b="1" dirty="0" smtClean="0"/>
              <a:t>Capernaum (Matt 11:20-24)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Sodom &amp; Gomorrah are the preeminent example of God’s wrath upon sin</a:t>
            </a:r>
          </a:p>
          <a:p>
            <a:r>
              <a:rPr lang="en-US" b="1" dirty="0" smtClean="0"/>
              <a:t>To say that someone’s sins are worse is to underscore the severity and the certainty of the punishment</a:t>
            </a:r>
          </a:p>
          <a:p>
            <a:r>
              <a:rPr lang="en-US" b="1" dirty="0" smtClean="0"/>
              <a:t>If they didn’t get away with it, neither will anyone else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Sodom &amp; Gomorrah are the preeminent example of God’s wrath upon sin</a:t>
            </a:r>
          </a:p>
          <a:p>
            <a:r>
              <a:rPr lang="en-US" b="1" dirty="0" smtClean="0"/>
              <a:t>To say that someone’s sins are worse is to underscore the severity and the certainty of the punishment</a:t>
            </a:r>
          </a:p>
          <a:p>
            <a:r>
              <a:rPr lang="en-US" b="1" dirty="0" smtClean="0"/>
              <a:t>If they didn’t get away with it, neither will anyone else</a:t>
            </a:r>
          </a:p>
          <a:p>
            <a:r>
              <a:rPr lang="en-US" b="1" dirty="0" smtClean="0"/>
              <a:t>Are you washed?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here has NEVER heard of Sodom and Gomorrah?</a:t>
            </a:r>
          </a:p>
          <a:p>
            <a:pPr lvl="1"/>
            <a:r>
              <a:rPr lang="en-US" b="1" dirty="0" smtClean="0"/>
              <a:t>These cities are (in)famous for their evil ways</a:t>
            </a:r>
          </a:p>
          <a:p>
            <a:pPr lvl="2"/>
            <a:r>
              <a:rPr lang="en-US" b="1" dirty="0" smtClean="0"/>
              <a:t>The word “Sodomy” is based on unnatural acts attributed to them in the Bible</a:t>
            </a:r>
          </a:p>
          <a:p>
            <a:pPr lvl="2"/>
            <a:r>
              <a:rPr lang="en-US" b="1" dirty="0" smtClean="0"/>
              <a:t>Along with </a:t>
            </a:r>
            <a:r>
              <a:rPr lang="en-US" b="1" dirty="0" err="1" smtClean="0"/>
              <a:t>Admah</a:t>
            </a:r>
            <a:r>
              <a:rPr lang="en-US" b="1" dirty="0" smtClean="0"/>
              <a:t>, </a:t>
            </a:r>
            <a:r>
              <a:rPr lang="en-US" b="1" dirty="0" err="1" smtClean="0"/>
              <a:t>Zeboiim</a:t>
            </a:r>
            <a:r>
              <a:rPr lang="en-US" b="1" dirty="0" smtClean="0"/>
              <a:t> (Deut. 29:23) and </a:t>
            </a:r>
            <a:r>
              <a:rPr lang="en-US" b="1" dirty="0" err="1" smtClean="0"/>
              <a:t>Zoar</a:t>
            </a:r>
            <a:r>
              <a:rPr lang="en-US" b="1" dirty="0" smtClean="0"/>
              <a:t>/</a:t>
            </a:r>
            <a:r>
              <a:rPr lang="en-US" b="1" dirty="0" err="1" smtClean="0"/>
              <a:t>Bela</a:t>
            </a:r>
            <a:r>
              <a:rPr lang="en-US" b="1" dirty="0" smtClean="0"/>
              <a:t> (Genesis 14:8)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here has NEVER heard of Sodom and Gomorrah?</a:t>
            </a:r>
          </a:p>
          <a:p>
            <a:pPr lvl="1"/>
            <a:r>
              <a:rPr lang="en-US" b="1" dirty="0" smtClean="0"/>
              <a:t>These cities are (in)famous for their evil ways</a:t>
            </a:r>
          </a:p>
          <a:p>
            <a:pPr lvl="2"/>
            <a:r>
              <a:rPr lang="en-US" b="1" dirty="0" smtClean="0"/>
              <a:t>The word “Sodomy” is based on unnatural acts attributed to them in the Bible</a:t>
            </a:r>
          </a:p>
          <a:p>
            <a:pPr lvl="2"/>
            <a:r>
              <a:rPr lang="en-US" b="1" dirty="0" smtClean="0"/>
              <a:t>Along with </a:t>
            </a:r>
            <a:r>
              <a:rPr lang="en-US" b="1" dirty="0" err="1" smtClean="0"/>
              <a:t>Admah</a:t>
            </a:r>
            <a:r>
              <a:rPr lang="en-US" b="1" dirty="0" smtClean="0"/>
              <a:t>, </a:t>
            </a:r>
            <a:r>
              <a:rPr lang="en-US" b="1" dirty="0" err="1" smtClean="0"/>
              <a:t>Zeboiim</a:t>
            </a:r>
            <a:r>
              <a:rPr lang="en-US" b="1" dirty="0" smtClean="0"/>
              <a:t> (Deut. 29:23) and </a:t>
            </a:r>
            <a:r>
              <a:rPr lang="en-US" b="1" dirty="0" err="1" smtClean="0"/>
              <a:t>Zoar</a:t>
            </a:r>
            <a:r>
              <a:rPr lang="en-US" b="1" dirty="0" smtClean="0"/>
              <a:t>/</a:t>
            </a:r>
            <a:r>
              <a:rPr lang="en-US" b="1" dirty="0" err="1" smtClean="0"/>
              <a:t>Bela</a:t>
            </a:r>
            <a:r>
              <a:rPr lang="en-US" b="1" dirty="0" smtClean="0"/>
              <a:t> (Genesis 14:8)</a:t>
            </a:r>
          </a:p>
          <a:p>
            <a:pPr lvl="1"/>
            <a:r>
              <a:rPr lang="en-US" b="1" dirty="0" smtClean="0"/>
              <a:t>And, for the destruction that came upon them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Who here has NEVER heard of Sodom and Gomorrah?</a:t>
            </a:r>
          </a:p>
          <a:p>
            <a:pPr lvl="1"/>
            <a:r>
              <a:rPr lang="en-US" b="1" dirty="0" smtClean="0"/>
              <a:t>These cities are (in)famous for their evil ways</a:t>
            </a:r>
          </a:p>
          <a:p>
            <a:pPr lvl="2"/>
            <a:r>
              <a:rPr lang="en-US" b="1" dirty="0" smtClean="0"/>
              <a:t>The word “Sodomy” is based on unnatural acts attributed to them in the Bible</a:t>
            </a:r>
          </a:p>
          <a:p>
            <a:pPr lvl="2"/>
            <a:r>
              <a:rPr lang="en-US" b="1" dirty="0" smtClean="0"/>
              <a:t>Along with </a:t>
            </a:r>
            <a:r>
              <a:rPr lang="en-US" b="1" dirty="0" err="1" smtClean="0"/>
              <a:t>Admah</a:t>
            </a:r>
            <a:r>
              <a:rPr lang="en-US" b="1" dirty="0" smtClean="0"/>
              <a:t>, </a:t>
            </a:r>
            <a:r>
              <a:rPr lang="en-US" b="1" dirty="0" err="1" smtClean="0"/>
              <a:t>Zeboiim</a:t>
            </a:r>
            <a:r>
              <a:rPr lang="en-US" b="1" dirty="0" smtClean="0"/>
              <a:t> (Deut. 29:23) and </a:t>
            </a:r>
            <a:r>
              <a:rPr lang="en-US" b="1" dirty="0" err="1" smtClean="0"/>
              <a:t>Zoar</a:t>
            </a:r>
            <a:r>
              <a:rPr lang="en-US" b="1" dirty="0" smtClean="0"/>
              <a:t>/</a:t>
            </a:r>
            <a:r>
              <a:rPr lang="en-US" b="1" dirty="0" err="1" smtClean="0"/>
              <a:t>Bela</a:t>
            </a:r>
            <a:r>
              <a:rPr lang="en-US" b="1" dirty="0" smtClean="0"/>
              <a:t> (Genesis 14:8)</a:t>
            </a:r>
          </a:p>
          <a:p>
            <a:pPr lvl="1"/>
            <a:r>
              <a:rPr lang="en-US" b="1" dirty="0" smtClean="0"/>
              <a:t>And, for the destruction that came upon them</a:t>
            </a:r>
          </a:p>
          <a:p>
            <a:r>
              <a:rPr lang="en-US" b="1" dirty="0" smtClean="0"/>
              <a:t>Jude says that they are an example of eternal fire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b="1" dirty="0" smtClean="0"/>
              <a:t>The inhabitants were descendants of Canaan, son of Ham, son of Noah (Gen. 10:6-19)</a:t>
            </a:r>
          </a:p>
          <a:p>
            <a:r>
              <a:rPr lang="en-US" b="1" dirty="0" smtClean="0"/>
              <a:t>Abraham and Lot were descended from Noah through </a:t>
            </a:r>
            <a:r>
              <a:rPr lang="en-US" b="1" dirty="0" smtClean="0"/>
              <a:t>Shem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b="1" dirty="0" smtClean="0"/>
              <a:t>The inhabitants were descendants of Canaan, son of Ham, son of Noah (Gen. 10:6-19)</a:t>
            </a:r>
          </a:p>
          <a:p>
            <a:r>
              <a:rPr lang="en-US" b="1" dirty="0" smtClean="0"/>
              <a:t>Abraham and Lot were descended from Noah through Shem</a:t>
            </a:r>
          </a:p>
          <a:p>
            <a:r>
              <a:rPr lang="en-US" b="1" dirty="0" smtClean="0"/>
              <a:t>In their travels they came to Bethel a second time (about 10-12 miles N of Jerusalem)</a:t>
            </a:r>
          </a:p>
          <a:p>
            <a:r>
              <a:rPr lang="en-US" b="1" dirty="0" smtClean="0"/>
              <a:t>To the E, in the plain of Jordan were the </a:t>
            </a:r>
            <a:r>
              <a:rPr lang="en-US" b="1" dirty="0" smtClean="0"/>
              <a:t>cities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b="1" dirty="0" smtClean="0"/>
              <a:t>The inhabitants were descendants of Canaan, son of Ham, son of Noah (Gen. 10:6-19)</a:t>
            </a:r>
          </a:p>
          <a:p>
            <a:r>
              <a:rPr lang="en-US" b="1" dirty="0" smtClean="0"/>
              <a:t>Abraham and Lot were descended from Noah through Shem</a:t>
            </a:r>
          </a:p>
          <a:p>
            <a:r>
              <a:rPr lang="en-US" b="1" dirty="0" smtClean="0"/>
              <a:t>In their travels they came to Bethel a second time (about 10-12 miles N of Jerusalem)</a:t>
            </a:r>
          </a:p>
          <a:p>
            <a:r>
              <a:rPr lang="en-US" b="1" dirty="0" smtClean="0"/>
              <a:t>To the E, in the plain of Jordan were the cities</a:t>
            </a:r>
          </a:p>
          <a:p>
            <a:r>
              <a:rPr lang="en-US" b="1" dirty="0" smtClean="0"/>
              <a:t>Lot chose this area to dwell (Gen. 13:11) </a:t>
            </a:r>
          </a:p>
          <a:p>
            <a:pPr lvl="1"/>
            <a:r>
              <a:rPr lang="en-US" b="1" dirty="0" smtClean="0"/>
              <a:t>Well watered, like the garden of the Lord (v 10)</a:t>
            </a:r>
          </a:p>
          <a:p>
            <a:pPr lvl="1"/>
            <a:r>
              <a:rPr lang="en-US" b="1" dirty="0" smtClean="0"/>
              <a:t>Inhabitants were very wicked (Genesis 13:13)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14:1-3 – </a:t>
            </a:r>
          </a:p>
          <a:p>
            <a:pPr lvl="1"/>
            <a:r>
              <a:rPr lang="en-US" b="1" dirty="0" smtClean="0"/>
              <a:t>King </a:t>
            </a:r>
            <a:r>
              <a:rPr lang="en-US" b="1" dirty="0" err="1" smtClean="0"/>
              <a:t>Chedorlaomer</a:t>
            </a:r>
            <a:r>
              <a:rPr lang="en-US" b="1" dirty="0" smtClean="0"/>
              <a:t> conquered these cities</a:t>
            </a:r>
          </a:p>
          <a:p>
            <a:pPr lvl="1"/>
            <a:r>
              <a:rPr lang="en-US" b="1" dirty="0" smtClean="0"/>
              <a:t>They rebelled after 12 years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1349</Words>
  <Application>Microsoft Office PowerPoint</Application>
  <PresentationFormat>On-screen Show (4:3)</PresentationFormat>
  <Paragraphs>169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Sodom and Gomorrah</vt:lpstr>
      <vt:lpstr>INTRODUCTION</vt:lpstr>
      <vt:lpstr>INTRODUCTION</vt:lpstr>
      <vt:lpstr>INTRODUCTION</vt:lpstr>
      <vt:lpstr>INTRODUCTION</vt:lpstr>
      <vt:lpstr>Background</vt:lpstr>
      <vt:lpstr>Background</vt:lpstr>
      <vt:lpstr>Background</vt:lpstr>
      <vt:lpstr>Recap</vt:lpstr>
      <vt:lpstr>Recap</vt:lpstr>
      <vt:lpstr>Recap</vt:lpstr>
      <vt:lpstr>Recap</vt:lpstr>
      <vt:lpstr>Recap</vt:lpstr>
      <vt:lpstr>Recap</vt:lpstr>
      <vt:lpstr>God made sure it stayed dead</vt:lpstr>
      <vt:lpstr>The Old Testament</vt:lpstr>
      <vt:lpstr>The Old Testament</vt:lpstr>
      <vt:lpstr>The Old Testament</vt:lpstr>
      <vt:lpstr>The Old Testament</vt:lpstr>
      <vt:lpstr>The Old Testament</vt:lpstr>
      <vt:lpstr>The Old Testament</vt:lpstr>
      <vt:lpstr>The Old Testament</vt:lpstr>
      <vt:lpstr>The New Testament</vt:lpstr>
      <vt:lpstr>The New Testament</vt:lpstr>
      <vt:lpstr>The New Testament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27</cp:revision>
  <dcterms:created xsi:type="dcterms:W3CDTF">2015-05-30T17:53:26Z</dcterms:created>
  <dcterms:modified xsi:type="dcterms:W3CDTF">2015-06-28T21:28:51Z</dcterms:modified>
</cp:coreProperties>
</file>