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60" r:id="rId3"/>
    <p:sldId id="272" r:id="rId4"/>
    <p:sldId id="271" r:id="rId5"/>
    <p:sldId id="270" r:id="rId6"/>
    <p:sldId id="261" r:id="rId7"/>
    <p:sldId id="274" r:id="rId8"/>
    <p:sldId id="273" r:id="rId9"/>
    <p:sldId id="262" r:id="rId10"/>
    <p:sldId id="278" r:id="rId11"/>
    <p:sldId id="277" r:id="rId12"/>
    <p:sldId id="276" r:id="rId13"/>
    <p:sldId id="275" r:id="rId14"/>
    <p:sldId id="263" r:id="rId15"/>
    <p:sldId id="280" r:id="rId16"/>
    <p:sldId id="279" r:id="rId17"/>
    <p:sldId id="264" r:id="rId18"/>
    <p:sldId id="282" r:id="rId19"/>
    <p:sldId id="281" r:id="rId20"/>
    <p:sldId id="265" r:id="rId21"/>
    <p:sldId id="283" r:id="rId22"/>
    <p:sldId id="266" r:id="rId23"/>
    <p:sldId id="284" r:id="rId24"/>
    <p:sldId id="268" r:id="rId25"/>
    <p:sldId id="285" r:id="rId26"/>
    <p:sldId id="267" r:id="rId27"/>
    <p:sldId id="287" r:id="rId28"/>
    <p:sldId id="286" r:id="rId29"/>
    <p:sldId id="26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1EEFB-4C89-4B46-8D63-E0630B5589C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21AFE-7D38-4F11-8402-1DB2CA2F5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1AFE-7D38-4F11-8402-1DB2CA2F598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063D-877B-4839-BFF9-8B2AF3533F10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2C23-B47B-4F01-89CA-F919EC7EC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ystery_box.jp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6769"/>
            <a:ext cx="8145187" cy="680123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8199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Revealing the Mystery</a:t>
            </a:r>
            <a:endParaRPr lang="en-US" sz="6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Ephesians 3:1-9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Facts to 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desire and plan to save mankind…</a:t>
            </a:r>
          </a:p>
          <a:p>
            <a:pPr lvl="1"/>
            <a:r>
              <a:rPr lang="en-US" b="1" dirty="0" smtClean="0"/>
              <a:t>1)  was foreordained (1 Peter 1:18-20)</a:t>
            </a:r>
          </a:p>
          <a:p>
            <a:pPr lvl="1"/>
            <a:r>
              <a:rPr lang="en-US" b="1" dirty="0" smtClean="0"/>
              <a:t>2)  had been a mystery (Colossians 1:26)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Facts to 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desire and plan to save mankind…</a:t>
            </a:r>
          </a:p>
          <a:p>
            <a:pPr lvl="1"/>
            <a:r>
              <a:rPr lang="en-US" b="1" dirty="0" smtClean="0"/>
              <a:t>1)  was foreordained (1 Peter 1:18-20)</a:t>
            </a:r>
          </a:p>
          <a:p>
            <a:pPr lvl="1"/>
            <a:r>
              <a:rPr lang="en-US" b="1" dirty="0" smtClean="0"/>
              <a:t>2)  had been a mystery (Colossians 1:26)</a:t>
            </a:r>
          </a:p>
          <a:p>
            <a:pPr lvl="1"/>
            <a:r>
              <a:rPr lang="en-US" b="1" dirty="0" smtClean="0"/>
              <a:t>3)  was revealed in bits &amp; pieces (1 Peter 1:10-11)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Facts to 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desire and plan to save mankind…</a:t>
            </a:r>
          </a:p>
          <a:p>
            <a:pPr lvl="1"/>
            <a:r>
              <a:rPr lang="en-US" b="1" dirty="0" smtClean="0"/>
              <a:t>1)  was foreordained (1 Peter 1:18-20)</a:t>
            </a:r>
          </a:p>
          <a:p>
            <a:pPr lvl="1"/>
            <a:r>
              <a:rPr lang="en-US" b="1" dirty="0" smtClean="0"/>
              <a:t>2)  had been a mystery (Colossians 1:26)</a:t>
            </a:r>
          </a:p>
          <a:p>
            <a:pPr lvl="1"/>
            <a:r>
              <a:rPr lang="en-US" b="1" dirty="0" smtClean="0"/>
              <a:t>3)  was revealed in bits &amp; pieces (1 Peter 1:10-11)</a:t>
            </a:r>
          </a:p>
          <a:p>
            <a:pPr lvl="1"/>
            <a:r>
              <a:rPr lang="en-US" b="1" dirty="0" smtClean="0"/>
              <a:t>4)  is called a mystery (see previous texts)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Facts to 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desire and plan to save mankind…</a:t>
            </a:r>
          </a:p>
          <a:p>
            <a:pPr lvl="1"/>
            <a:r>
              <a:rPr lang="en-US" b="1" dirty="0" smtClean="0"/>
              <a:t>1)  was foreordained (1 Peter 1:18-20)</a:t>
            </a:r>
          </a:p>
          <a:p>
            <a:pPr lvl="1"/>
            <a:r>
              <a:rPr lang="en-US" b="1" dirty="0" smtClean="0"/>
              <a:t>2)  had been a mystery (Colossians 1:26)</a:t>
            </a:r>
          </a:p>
          <a:p>
            <a:pPr lvl="1"/>
            <a:r>
              <a:rPr lang="en-US" b="1" dirty="0" smtClean="0"/>
              <a:t>3)  was revealed in bits &amp; pieces (1 Peter 1:10-11)</a:t>
            </a:r>
          </a:p>
          <a:p>
            <a:pPr lvl="1"/>
            <a:r>
              <a:rPr lang="en-US" b="1" dirty="0" smtClean="0"/>
              <a:t>4)  is called a mystery (see previous texts)</a:t>
            </a:r>
          </a:p>
          <a:p>
            <a:pPr lvl="1"/>
            <a:r>
              <a:rPr lang="en-US" b="1" dirty="0" smtClean="0"/>
              <a:t>5)  this mystery is </a:t>
            </a:r>
            <a:r>
              <a:rPr lang="en-US" b="1" u="sng" dirty="0" smtClean="0"/>
              <a:t>NOW</a:t>
            </a:r>
            <a:r>
              <a:rPr lang="en-US" b="1" dirty="0" smtClean="0"/>
              <a:t> fully known (Ephesians 3:1-5)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does not mean unknowable – it means previously unknown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does not mean unknowable – it means previously unknown</a:t>
            </a:r>
          </a:p>
          <a:p>
            <a:r>
              <a:rPr lang="en-US" b="1" dirty="0" smtClean="0"/>
              <a:t>Like a detective novel or a mystery movie</a:t>
            </a:r>
          </a:p>
          <a:p>
            <a:pPr lvl="1"/>
            <a:r>
              <a:rPr lang="en-US" b="1" dirty="0" smtClean="0"/>
              <a:t>Keeps you wondering</a:t>
            </a:r>
          </a:p>
          <a:p>
            <a:pPr lvl="1"/>
            <a:r>
              <a:rPr lang="en-US" b="1" dirty="0" smtClean="0"/>
              <a:t>Clues are given along the way</a:t>
            </a:r>
          </a:p>
          <a:p>
            <a:pPr lvl="1"/>
            <a:r>
              <a:rPr lang="en-US" b="1" dirty="0" smtClean="0"/>
              <a:t>At the end, it all makes sense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does not mean unknowable – it means previously unknown</a:t>
            </a:r>
          </a:p>
          <a:p>
            <a:r>
              <a:rPr lang="en-US" b="1" dirty="0" smtClean="0"/>
              <a:t>Like a detective novel or a mystery movie</a:t>
            </a:r>
          </a:p>
          <a:p>
            <a:pPr lvl="1"/>
            <a:r>
              <a:rPr lang="en-US" b="1" dirty="0" smtClean="0"/>
              <a:t>Keeps you wondering</a:t>
            </a:r>
          </a:p>
          <a:p>
            <a:pPr lvl="1"/>
            <a:r>
              <a:rPr lang="en-US" b="1" dirty="0" smtClean="0"/>
              <a:t>Clues are given along the way</a:t>
            </a:r>
          </a:p>
          <a:p>
            <a:pPr lvl="1"/>
            <a:r>
              <a:rPr lang="en-US" b="1" dirty="0" smtClean="0"/>
              <a:t>At the end, it all makes sense</a:t>
            </a:r>
          </a:p>
          <a:p>
            <a:r>
              <a:rPr lang="en-US" b="1" dirty="0" smtClean="0"/>
              <a:t>Acts 26:22-23 – Paul reminded Agrippa that he was just preaching what Moses and the prophets said was going to take place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3:22-26 – Peter said the same thing (that God had been pointing to their time)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3:22-26 – Peter said the same thing (that God had been pointing to their time)</a:t>
            </a:r>
          </a:p>
          <a:p>
            <a:r>
              <a:rPr lang="en-US" b="1" dirty="0" smtClean="0"/>
              <a:t>Acts 8:30-35 – Philip preached Jesus to the Eunuch from the Old Testament</a:t>
            </a:r>
          </a:p>
          <a:p>
            <a:r>
              <a:rPr lang="en-US" b="1" dirty="0" smtClean="0"/>
              <a:t>Matthew 2:4-5 – The chief priests and scribes were able to correctly answer Herod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3:22-26 – Peter said the same thing (that God had been pointing to their time)</a:t>
            </a:r>
          </a:p>
          <a:p>
            <a:r>
              <a:rPr lang="en-US" b="1" dirty="0" smtClean="0"/>
              <a:t>Acts 8:30-35 – Philip preached Jesus to the Eunuch from the Old Testament</a:t>
            </a:r>
          </a:p>
          <a:p>
            <a:r>
              <a:rPr lang="en-US" b="1" dirty="0" smtClean="0"/>
              <a:t>Matthew 2:4-5 – The chief priests and scribes were able to correctly answer Herod</a:t>
            </a:r>
          </a:p>
          <a:p>
            <a:r>
              <a:rPr lang="en-US" b="1" dirty="0" smtClean="0"/>
              <a:t>Joel 2 (Holy Spirit); Isaiah 2 (Last Days)</a:t>
            </a:r>
          </a:p>
          <a:p>
            <a:r>
              <a:rPr lang="en-US" b="1" dirty="0" smtClean="0"/>
              <a:t>Psalm 16, 22, 110, etc. - Messianic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Ephesians 3:1-9 – Paul says that God has revealed to him a previously unknown </a:t>
            </a:r>
            <a:r>
              <a:rPr lang="en-US" b="1" dirty="0" smtClean="0"/>
              <a:t>mystery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Paul Know?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16:12-13 – Jesus said there were more things, but they had to wait until the Spirit came (after His death) to reveal them</a:t>
            </a:r>
          </a:p>
          <a:p>
            <a:r>
              <a:rPr lang="en-US" b="1" dirty="0" smtClean="0"/>
              <a:t>Ephesians 3:1-5 – Paul said they had been revealed to him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Paul Know?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16:12-13 – Jesus said there were more things, but they had to wait until the Spirit came (after His death) to reveal them</a:t>
            </a:r>
          </a:p>
          <a:p>
            <a:r>
              <a:rPr lang="en-US" b="1" dirty="0" smtClean="0"/>
              <a:t>Ephesians 3:1-5 – Paul said they had been revealed to him</a:t>
            </a:r>
          </a:p>
          <a:p>
            <a:r>
              <a:rPr lang="en-US" b="1" dirty="0" smtClean="0"/>
              <a:t>Galatians 1:11-12 – He wasn’t taught them in rabbinical school</a:t>
            </a:r>
          </a:p>
          <a:p>
            <a:r>
              <a:rPr lang="en-US" b="1" dirty="0" smtClean="0"/>
              <a:t>1 Corinthians 2:6-12 – The HS revealed it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Pentecost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promised the Apostles that the Holy Spirit would lead them into all truth</a:t>
            </a:r>
          </a:p>
          <a:p>
            <a:r>
              <a:rPr lang="en-US" b="1" dirty="0" smtClean="0"/>
              <a:t>The Holy Spirit came upon the Apostles on the day of Pentecost – Acts 2:1-4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Pentecost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promised the Apostles that the Holy Spirit would lead them into all truth</a:t>
            </a:r>
          </a:p>
          <a:p>
            <a:r>
              <a:rPr lang="en-US" b="1" dirty="0" smtClean="0"/>
              <a:t>The Holy Spirit came upon the Apostles on the day of Pentecost – Acts 2:1-4</a:t>
            </a:r>
          </a:p>
          <a:p>
            <a:r>
              <a:rPr lang="en-US" b="1" dirty="0" smtClean="0"/>
              <a:t>1 Corinthians 15:8 – Paul also had a revelation</a:t>
            </a:r>
          </a:p>
          <a:p>
            <a:r>
              <a:rPr lang="en-US" b="1" dirty="0" smtClean="0"/>
              <a:t>Paul makes it clear that the revelation of the mystery is the fact that God would make two people into one and save them all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Understandable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it couldn’t be understood, revealing it would be pointless</a:t>
            </a:r>
          </a:p>
          <a:p>
            <a:r>
              <a:rPr lang="en-US" b="1" dirty="0" smtClean="0"/>
              <a:t>Ephesians 3:3-4; cf John 8:32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Understandable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it couldn’t be understood, revealing it would be pointless</a:t>
            </a:r>
          </a:p>
          <a:p>
            <a:r>
              <a:rPr lang="en-US" b="1" dirty="0" smtClean="0"/>
              <a:t>Ephesians 3:3-4; cf John 8:32</a:t>
            </a:r>
          </a:p>
          <a:p>
            <a:r>
              <a:rPr lang="en-US" b="1" dirty="0" smtClean="0"/>
              <a:t>If it couldn’t be understood</a:t>
            </a:r>
          </a:p>
          <a:p>
            <a:pPr lvl="1"/>
            <a:r>
              <a:rPr lang="en-US" b="1" dirty="0" smtClean="0"/>
              <a:t>The mystery would still be a mystery</a:t>
            </a:r>
          </a:p>
          <a:p>
            <a:pPr lvl="1"/>
            <a:r>
              <a:rPr lang="en-US" b="1" dirty="0" smtClean="0"/>
              <a:t>The manifold wisdom of God cannot be known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mind prepared this in eternity</a:t>
            </a:r>
          </a:p>
          <a:p>
            <a:r>
              <a:rPr lang="en-US" b="1" dirty="0" smtClean="0"/>
              <a:t>He revealed parts throughout history</a:t>
            </a:r>
          </a:p>
          <a:p>
            <a:r>
              <a:rPr lang="en-US" b="1" dirty="0" smtClean="0"/>
              <a:t>Angels, prophets, demons, Satan couldn’t figure it out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mind prepared this in eternity</a:t>
            </a:r>
          </a:p>
          <a:p>
            <a:r>
              <a:rPr lang="en-US" b="1" dirty="0" smtClean="0"/>
              <a:t>He revealed parts throughout history</a:t>
            </a:r>
          </a:p>
          <a:p>
            <a:r>
              <a:rPr lang="en-US" b="1" dirty="0" smtClean="0"/>
              <a:t>Angels, prophets, demons, Satan couldn’t figure it out</a:t>
            </a:r>
          </a:p>
          <a:p>
            <a:r>
              <a:rPr lang="en-US" b="1" dirty="0" smtClean="0"/>
              <a:t>Jesus fulfilled it in His flesh </a:t>
            </a:r>
          </a:p>
          <a:p>
            <a:r>
              <a:rPr lang="en-US" b="1" dirty="0" smtClean="0"/>
              <a:t>We now know this by revelation of the HS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mind prepared this in eternity</a:t>
            </a:r>
          </a:p>
          <a:p>
            <a:r>
              <a:rPr lang="en-US" b="1" dirty="0" smtClean="0"/>
              <a:t>He revealed parts throughout history</a:t>
            </a:r>
          </a:p>
          <a:p>
            <a:r>
              <a:rPr lang="en-US" b="1" dirty="0" smtClean="0"/>
              <a:t>Angels, prophets, demons, Satan couldn’t figure it out</a:t>
            </a:r>
          </a:p>
          <a:p>
            <a:r>
              <a:rPr lang="en-US" b="1" dirty="0" smtClean="0"/>
              <a:t>Jesus fulfilled it in His flesh </a:t>
            </a:r>
          </a:p>
          <a:p>
            <a:r>
              <a:rPr lang="en-US" b="1" dirty="0" smtClean="0"/>
              <a:t>We now know this by revelation of the HS</a:t>
            </a:r>
          </a:p>
          <a:p>
            <a:r>
              <a:rPr lang="en-US" b="1" dirty="0" smtClean="0"/>
              <a:t>Simple, isn’t it?  (Remember the mystery movie/detective novel analogy? – It all makes sense)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Ephesians 3:1-9 – Paul says that God has revealed to him a previously unknown mystery</a:t>
            </a:r>
          </a:p>
          <a:p>
            <a:pPr lvl="1"/>
            <a:r>
              <a:rPr lang="en-US" b="1" dirty="0" smtClean="0"/>
              <a:t>Genesis 3:15 – What was meant?  Unknown!</a:t>
            </a:r>
          </a:p>
          <a:p>
            <a:pPr lvl="1"/>
            <a:r>
              <a:rPr lang="en-US" b="1" dirty="0" smtClean="0"/>
              <a:t>Genesis 12:1-3 – What was meant? Unknown</a:t>
            </a:r>
            <a:r>
              <a:rPr lang="en-US" b="1" dirty="0" smtClean="0"/>
              <a:t>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Ephesians 3:1-9 – Paul says that God has revealed to him a previously unknown mystery</a:t>
            </a:r>
          </a:p>
          <a:p>
            <a:pPr lvl="1"/>
            <a:r>
              <a:rPr lang="en-US" b="1" dirty="0" smtClean="0"/>
              <a:t>Genesis 3:15 – What was meant?  Unknown!</a:t>
            </a:r>
          </a:p>
          <a:p>
            <a:pPr lvl="1"/>
            <a:r>
              <a:rPr lang="en-US" b="1" dirty="0" smtClean="0"/>
              <a:t>Genesis 12:1-3 – What was meant? Unknown!</a:t>
            </a:r>
          </a:p>
          <a:p>
            <a:pPr lvl="1"/>
            <a:r>
              <a:rPr lang="en-US" b="1" dirty="0" smtClean="0"/>
              <a:t>Daniel 2:44 – What was meant? Unknown!</a:t>
            </a:r>
          </a:p>
          <a:p>
            <a:pPr lvl="1"/>
            <a:r>
              <a:rPr lang="en-US" b="1" dirty="0" smtClean="0"/>
              <a:t>John 1:29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Ephesians 3:1-9 – Paul says that God has revealed to him a previously unknown mystery</a:t>
            </a:r>
          </a:p>
          <a:p>
            <a:pPr lvl="1"/>
            <a:r>
              <a:rPr lang="en-US" b="1" dirty="0" smtClean="0"/>
              <a:t>Genesis 3:15 – What was meant?  Unknown!</a:t>
            </a:r>
          </a:p>
          <a:p>
            <a:pPr lvl="1"/>
            <a:r>
              <a:rPr lang="en-US" b="1" dirty="0" smtClean="0"/>
              <a:t>Genesis 12:1-3 – What was meant? Unknown!</a:t>
            </a:r>
          </a:p>
          <a:p>
            <a:pPr lvl="1"/>
            <a:r>
              <a:rPr lang="en-US" b="1" dirty="0" smtClean="0"/>
              <a:t>Daniel 2:44 – What was meant? Unknown!</a:t>
            </a:r>
          </a:p>
          <a:p>
            <a:pPr lvl="1"/>
            <a:r>
              <a:rPr lang="en-US" b="1" dirty="0" smtClean="0"/>
              <a:t>John 1:29?</a:t>
            </a:r>
          </a:p>
          <a:p>
            <a:r>
              <a:rPr lang="en-US" b="1" u="sng" dirty="0" smtClean="0"/>
              <a:t>We</a:t>
            </a:r>
            <a:r>
              <a:rPr lang="en-US" b="1" dirty="0" smtClean="0"/>
              <a:t> can look back and see what was being spoken of – </a:t>
            </a:r>
            <a:r>
              <a:rPr lang="en-US" b="1" u="sng" dirty="0" smtClean="0"/>
              <a:t>they</a:t>
            </a:r>
            <a:r>
              <a:rPr lang="en-US" b="1" dirty="0" smtClean="0"/>
              <a:t> didn’t know.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Mystery Revealed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1:18-20 – God’s plan to save humanity was from </a:t>
            </a:r>
            <a:r>
              <a:rPr lang="en-US" b="1" u="sng" dirty="0" smtClean="0"/>
              <a:t>before</a:t>
            </a:r>
            <a:r>
              <a:rPr lang="en-US" b="1" dirty="0" smtClean="0"/>
              <a:t> the beginning of the world</a:t>
            </a:r>
          </a:p>
          <a:p>
            <a:pPr lvl="1"/>
            <a:r>
              <a:rPr lang="en-US" b="1" dirty="0" smtClean="0"/>
              <a:t>Colossians 1:26; Ephesians 3:5 – not fully revealed</a:t>
            </a:r>
          </a:p>
          <a:p>
            <a:pPr lvl="1"/>
            <a:r>
              <a:rPr lang="en-US" b="1" dirty="0" smtClean="0"/>
              <a:t>1 Peter 1:10-12 – prophets, angels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Mystery Revealed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1:18-20 – God’s plan to save humanity was from </a:t>
            </a:r>
            <a:r>
              <a:rPr lang="en-US" b="1" u="sng" dirty="0" smtClean="0"/>
              <a:t>before</a:t>
            </a:r>
            <a:r>
              <a:rPr lang="en-US" b="1" dirty="0" smtClean="0"/>
              <a:t> the beginning of the world</a:t>
            </a:r>
          </a:p>
          <a:p>
            <a:pPr lvl="1"/>
            <a:r>
              <a:rPr lang="en-US" b="1" dirty="0" smtClean="0"/>
              <a:t>Colossians 1:26; Ephesians 3:5 – not fully revealed</a:t>
            </a:r>
          </a:p>
          <a:p>
            <a:pPr lvl="1"/>
            <a:r>
              <a:rPr lang="en-US" b="1" dirty="0" smtClean="0"/>
              <a:t>1 Peter 1:10-12 – prophets, angels</a:t>
            </a:r>
          </a:p>
          <a:p>
            <a:r>
              <a:rPr lang="en-US" b="1" dirty="0" smtClean="0"/>
              <a:t>Previously, it was a mystery, now, it is revealed</a:t>
            </a:r>
          </a:p>
          <a:p>
            <a:pPr lvl="1"/>
            <a:r>
              <a:rPr lang="en-US" b="1" dirty="0" smtClean="0"/>
              <a:t>Ephesians 1:9; 3:3,9; 6:19; Colossians 1:26-28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Mystery Revealed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1:18-20 – God’s plan to save humanity was from </a:t>
            </a:r>
            <a:r>
              <a:rPr lang="en-US" b="1" u="sng" dirty="0" smtClean="0"/>
              <a:t>before</a:t>
            </a:r>
            <a:r>
              <a:rPr lang="en-US" b="1" dirty="0" smtClean="0"/>
              <a:t> the beginning of the world</a:t>
            </a:r>
          </a:p>
          <a:p>
            <a:pPr lvl="1"/>
            <a:r>
              <a:rPr lang="en-US" b="1" dirty="0" smtClean="0"/>
              <a:t>Colossians 1:26; Ephesians 3:5 – not fully revealed</a:t>
            </a:r>
          </a:p>
          <a:p>
            <a:pPr lvl="1"/>
            <a:r>
              <a:rPr lang="en-US" b="1" dirty="0" smtClean="0"/>
              <a:t>1 Peter 1:10-12 – prophets, angels</a:t>
            </a:r>
          </a:p>
          <a:p>
            <a:r>
              <a:rPr lang="en-US" b="1" dirty="0" smtClean="0"/>
              <a:t>Previously, it was a mystery, now, it is revealed</a:t>
            </a:r>
          </a:p>
          <a:p>
            <a:pPr lvl="1"/>
            <a:r>
              <a:rPr lang="en-US" b="1" dirty="0" smtClean="0"/>
              <a:t>Ephesians 1:9; 3:3,9; 6:19; Colossians 1:26-28</a:t>
            </a:r>
          </a:p>
          <a:p>
            <a:pPr lvl="1"/>
            <a:r>
              <a:rPr lang="en-US" b="1" dirty="0" smtClean="0"/>
              <a:t>The simplicity of the gospel of salvation</a:t>
            </a:r>
          </a:p>
          <a:p>
            <a:pPr lvl="1"/>
            <a:r>
              <a:rPr lang="en-US" b="1" dirty="0" smtClean="0"/>
              <a:t>Our greatest sin, killing the Son of God, would be the basis for salvation for all men, Jew &amp; Gentile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Facts to 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desire and plan to save mankind…</a:t>
            </a:r>
          </a:p>
          <a:p>
            <a:pPr lvl="1"/>
            <a:r>
              <a:rPr lang="en-US" b="1" dirty="0" smtClean="0"/>
              <a:t>1)  was foreordained (1 Peter 1:18-20)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1222</Words>
  <Application>Microsoft Office PowerPoint</Application>
  <PresentationFormat>On-screen Show (4:3)</PresentationFormat>
  <Paragraphs>155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Revealing the Mystery</vt:lpstr>
      <vt:lpstr>INTRODUCTION</vt:lpstr>
      <vt:lpstr>INTRODUCTION</vt:lpstr>
      <vt:lpstr>INTRODUCTION</vt:lpstr>
      <vt:lpstr>INTRODUCTION</vt:lpstr>
      <vt:lpstr>A Mystery Revealed</vt:lpstr>
      <vt:lpstr>A Mystery Revealed</vt:lpstr>
      <vt:lpstr>A Mystery Revealed</vt:lpstr>
      <vt:lpstr>5 Facts to Remember</vt:lpstr>
      <vt:lpstr>5 Facts to Remember</vt:lpstr>
      <vt:lpstr>5 Facts to Remember</vt:lpstr>
      <vt:lpstr>5 Facts to Remember</vt:lpstr>
      <vt:lpstr>5 Facts to Remember</vt:lpstr>
      <vt:lpstr>Defining a Mystery</vt:lpstr>
      <vt:lpstr>Defining a Mystery</vt:lpstr>
      <vt:lpstr>Defining a Mystery</vt:lpstr>
      <vt:lpstr>Defining a Mystery</vt:lpstr>
      <vt:lpstr>Defining a Mystery</vt:lpstr>
      <vt:lpstr>Defining a Mystery</vt:lpstr>
      <vt:lpstr>How Does Paul Know?</vt:lpstr>
      <vt:lpstr>How Does Paul Know?</vt:lpstr>
      <vt:lpstr>Pentecost</vt:lpstr>
      <vt:lpstr>Pentecost</vt:lpstr>
      <vt:lpstr>It Is Understandable</vt:lpstr>
      <vt:lpstr>It Is Understandable</vt:lpstr>
      <vt:lpstr>CONCLUSION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Brotherly Love</dc:title>
  <dc:creator>Current User</dc:creator>
  <cp:lastModifiedBy>Pili</cp:lastModifiedBy>
  <cp:revision>67</cp:revision>
  <dcterms:created xsi:type="dcterms:W3CDTF">2010-06-26T22:37:35Z</dcterms:created>
  <dcterms:modified xsi:type="dcterms:W3CDTF">2015-06-21T21:22:27Z</dcterms:modified>
</cp:coreProperties>
</file>