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9" r:id="rId3"/>
    <p:sldId id="275" r:id="rId4"/>
    <p:sldId id="274" r:id="rId5"/>
    <p:sldId id="260" r:id="rId6"/>
    <p:sldId id="277" r:id="rId7"/>
    <p:sldId id="276" r:id="rId8"/>
    <p:sldId id="278" r:id="rId9"/>
    <p:sldId id="279" r:id="rId10"/>
    <p:sldId id="262" r:id="rId11"/>
    <p:sldId id="282" r:id="rId12"/>
    <p:sldId id="281" r:id="rId13"/>
    <p:sldId id="280" r:id="rId14"/>
    <p:sldId id="263" r:id="rId15"/>
    <p:sldId id="288" r:id="rId16"/>
    <p:sldId id="287" r:id="rId17"/>
    <p:sldId id="264" r:id="rId18"/>
    <p:sldId id="265" r:id="rId19"/>
    <p:sldId id="283" r:id="rId20"/>
    <p:sldId id="266" r:id="rId21"/>
    <p:sldId id="284" r:id="rId22"/>
    <p:sldId id="267" r:id="rId23"/>
    <p:sldId id="286" r:id="rId24"/>
    <p:sldId id="285" r:id="rId25"/>
    <p:sldId id="268" r:id="rId26"/>
    <p:sldId id="269" r:id="rId27"/>
    <p:sldId id="270" r:id="rId28"/>
    <p:sldId id="271" r:id="rId29"/>
    <p:sldId id="272" r:id="rId30"/>
    <p:sldId id="273" r:id="rId31"/>
    <p:sldId id="25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2B0C-89EE-4022-B7B5-0E57D0D33A4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E6E4D-ECB0-4E5B-BFB9-62F704AC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E4D-ECB0-4E5B-BFB9-62F704AC08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26DD0-518E-4D27-8D37-D24AE0225A52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D9FB8-F3E9-4B92-A6D7-EA7820F26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set-man-prayerfulness-beautiful-clear-skies-kneels-cross-river-shoreline-466938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Can I Pray </a:t>
            </a:r>
            <a:r>
              <a:rPr lang="en-US" sz="7200" b="1" dirty="0" smtClean="0">
                <a:solidFill>
                  <a:schemeClr val="bg1"/>
                </a:solidFill>
              </a:rPr>
              <a:t>To </a:t>
            </a:r>
            <a:r>
              <a:rPr lang="en-US" sz="7200" b="1" dirty="0" smtClean="0">
                <a:solidFill>
                  <a:schemeClr val="bg1"/>
                </a:solidFill>
              </a:rPr>
              <a:t>Jesus?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44958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Acts 7:54-60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 b="1" dirty="0" smtClean="0"/>
              <a:t>Why does Jesus Himself say “Pray to the Father…”?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 b="1" dirty="0" smtClean="0"/>
              <a:t>Why does Jesus Himself say “Pray to the Father…”?</a:t>
            </a:r>
          </a:p>
          <a:p>
            <a:pPr lvl="1"/>
            <a:r>
              <a:rPr lang="en-US" b="1" dirty="0" smtClean="0"/>
              <a:t>While </a:t>
            </a:r>
            <a:r>
              <a:rPr lang="en-US" b="1" dirty="0" smtClean="0"/>
              <a:t>on earth, Jesus was in subjection to God</a:t>
            </a:r>
          </a:p>
          <a:p>
            <a:pPr lvl="2"/>
            <a:r>
              <a:rPr lang="en-US" b="1" dirty="0" smtClean="0"/>
              <a:t>Philippians 2:5-8 – Emptied Himself</a:t>
            </a:r>
          </a:p>
          <a:p>
            <a:pPr lvl="2"/>
            <a:r>
              <a:rPr lang="en-US" b="1" dirty="0" smtClean="0"/>
              <a:t>Matthew 28:18 – All authority</a:t>
            </a:r>
            <a:r>
              <a:rPr lang="en-US" b="1" dirty="0" smtClean="0"/>
              <a:t>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 b="1" dirty="0" smtClean="0"/>
              <a:t>Why does Jesus Himself say “Pray to the Father…”?</a:t>
            </a:r>
          </a:p>
          <a:p>
            <a:pPr lvl="1"/>
            <a:r>
              <a:rPr lang="en-US" b="1" dirty="0" smtClean="0"/>
              <a:t>While </a:t>
            </a:r>
            <a:r>
              <a:rPr lang="en-US" b="1" dirty="0" smtClean="0"/>
              <a:t>on earth, Jesus was in subjection to God</a:t>
            </a:r>
          </a:p>
          <a:p>
            <a:pPr lvl="2"/>
            <a:r>
              <a:rPr lang="en-US" b="1" dirty="0" smtClean="0"/>
              <a:t>Philippians 2:5-8 – Emptied Himself</a:t>
            </a:r>
          </a:p>
          <a:p>
            <a:pPr lvl="2"/>
            <a:r>
              <a:rPr lang="en-US" b="1" dirty="0" smtClean="0"/>
              <a:t>Matthew 28:18 – All authority…</a:t>
            </a:r>
          </a:p>
          <a:p>
            <a:pPr lvl="1"/>
            <a:r>
              <a:rPr lang="en-US" b="1" dirty="0" smtClean="0"/>
              <a:t>While on earth, Jesus lived under the Old Testament</a:t>
            </a:r>
          </a:p>
          <a:p>
            <a:pPr lvl="2"/>
            <a:r>
              <a:rPr lang="en-US" b="1" dirty="0" smtClean="0"/>
              <a:t>Matthew 8:4 – Show yourself to priest, present offering</a:t>
            </a:r>
          </a:p>
          <a:p>
            <a:pPr lvl="2"/>
            <a:r>
              <a:rPr lang="en-US" b="1" dirty="0" smtClean="0"/>
              <a:t>Matthew 5:17-18 – Not abolish, but </a:t>
            </a:r>
            <a:r>
              <a:rPr lang="en-US" b="1" dirty="0" smtClean="0"/>
              <a:t>fulfill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 b="1" dirty="0" smtClean="0"/>
              <a:t>Why does Jesus Himself say “Pray to the Father…”?</a:t>
            </a:r>
          </a:p>
          <a:p>
            <a:pPr lvl="1"/>
            <a:r>
              <a:rPr lang="en-US" b="1" dirty="0" smtClean="0"/>
              <a:t>While </a:t>
            </a:r>
            <a:r>
              <a:rPr lang="en-US" b="1" dirty="0" smtClean="0"/>
              <a:t>on earth, Jesus was in subjection to God</a:t>
            </a:r>
          </a:p>
          <a:p>
            <a:pPr lvl="2"/>
            <a:r>
              <a:rPr lang="en-US" b="1" dirty="0" smtClean="0"/>
              <a:t>Philippians 2:5-8 – Emptied Himself</a:t>
            </a:r>
          </a:p>
          <a:p>
            <a:pPr lvl="2"/>
            <a:r>
              <a:rPr lang="en-US" b="1" dirty="0" smtClean="0"/>
              <a:t>Matthew 28:18 – All authority…</a:t>
            </a:r>
          </a:p>
          <a:p>
            <a:pPr lvl="1"/>
            <a:r>
              <a:rPr lang="en-US" b="1" dirty="0" smtClean="0"/>
              <a:t>While on earth, Jesus lived under the Old Testament</a:t>
            </a:r>
          </a:p>
          <a:p>
            <a:pPr lvl="2"/>
            <a:r>
              <a:rPr lang="en-US" b="1" dirty="0" smtClean="0"/>
              <a:t>Matthew 8:4 – Show yourself to priest, present offering</a:t>
            </a:r>
          </a:p>
          <a:p>
            <a:pPr lvl="2"/>
            <a:r>
              <a:rPr lang="en-US" b="1" dirty="0" smtClean="0"/>
              <a:t>Matthew 5:17-18 – Not abolish, but fulfill</a:t>
            </a:r>
          </a:p>
          <a:p>
            <a:pPr lvl="1"/>
            <a:r>
              <a:rPr lang="en-US" b="1" dirty="0" smtClean="0"/>
              <a:t>We must always consider context; rightly divide…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 us consider…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Corinthians 16:22 </a:t>
            </a:r>
            <a:r>
              <a:rPr lang="en-US" b="1" dirty="0" smtClean="0"/>
              <a:t>– “Maranatha”</a:t>
            </a:r>
            <a:endParaRPr lang="en-US" b="1" dirty="0" smtClean="0"/>
          </a:p>
          <a:p>
            <a:pPr lvl="1"/>
            <a:r>
              <a:rPr lang="en-US" b="1" dirty="0" smtClean="0"/>
              <a:t>Translated from the Aramaic, not Greek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Lord, come” or “O </a:t>
            </a:r>
            <a:r>
              <a:rPr lang="en-US" b="1" dirty="0" smtClean="0"/>
              <a:t>(our) Lord</a:t>
            </a:r>
            <a:r>
              <a:rPr lang="en-US" b="1" dirty="0" smtClean="0"/>
              <a:t>, come </a:t>
            </a:r>
            <a:r>
              <a:rPr lang="en-US" b="1" i="1" dirty="0" smtClean="0"/>
              <a:t>quickly</a:t>
            </a:r>
            <a:r>
              <a:rPr lang="en-US" b="1" dirty="0" smtClean="0"/>
              <a:t>”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 us consider…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Corinthians 16:22 </a:t>
            </a:r>
            <a:r>
              <a:rPr lang="en-US" b="1" dirty="0" smtClean="0"/>
              <a:t>– “Maranatha”</a:t>
            </a:r>
            <a:endParaRPr lang="en-US" b="1" dirty="0" smtClean="0"/>
          </a:p>
          <a:p>
            <a:pPr lvl="1"/>
            <a:r>
              <a:rPr lang="en-US" b="1" dirty="0" smtClean="0"/>
              <a:t>Translated from the Aramaic, not Greek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Lord, come” or “O </a:t>
            </a:r>
            <a:r>
              <a:rPr lang="en-US" b="1" dirty="0" smtClean="0"/>
              <a:t>(our) Lord</a:t>
            </a:r>
            <a:r>
              <a:rPr lang="en-US" b="1" dirty="0" smtClean="0"/>
              <a:t>, come </a:t>
            </a:r>
            <a:r>
              <a:rPr lang="en-US" b="1" i="1" dirty="0" smtClean="0"/>
              <a:t>quickly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Probably </a:t>
            </a:r>
            <a:r>
              <a:rPr lang="en-US" b="1" dirty="0" smtClean="0"/>
              <a:t>one of the oldest prayers we have to </a:t>
            </a:r>
            <a:r>
              <a:rPr lang="en-US" b="1" u="sng" dirty="0" smtClean="0"/>
              <a:t>our Lord</a:t>
            </a:r>
            <a:r>
              <a:rPr lang="en-US" b="1" dirty="0" smtClean="0"/>
              <a:t> from the early </a:t>
            </a:r>
            <a:r>
              <a:rPr lang="en-US" b="1" dirty="0" smtClean="0"/>
              <a:t>church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 us consider…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Corinthians 16:22 </a:t>
            </a:r>
            <a:r>
              <a:rPr lang="en-US" b="1" dirty="0" smtClean="0"/>
              <a:t>– “Maranatha”</a:t>
            </a:r>
            <a:endParaRPr lang="en-US" b="1" dirty="0" smtClean="0"/>
          </a:p>
          <a:p>
            <a:pPr lvl="1"/>
            <a:r>
              <a:rPr lang="en-US" b="1" dirty="0" smtClean="0"/>
              <a:t>Translated from the Aramaic, not Greek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Lord, come” or “O </a:t>
            </a:r>
            <a:r>
              <a:rPr lang="en-US" b="1" dirty="0" smtClean="0"/>
              <a:t>(our) Lord</a:t>
            </a:r>
            <a:r>
              <a:rPr lang="en-US" b="1" dirty="0" smtClean="0"/>
              <a:t>, come </a:t>
            </a:r>
            <a:r>
              <a:rPr lang="en-US" b="1" i="1" dirty="0" smtClean="0"/>
              <a:t>quickly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Probably </a:t>
            </a:r>
            <a:r>
              <a:rPr lang="en-US" b="1" dirty="0" smtClean="0"/>
              <a:t>one of the oldest prayers we have to </a:t>
            </a:r>
            <a:r>
              <a:rPr lang="en-US" b="1" u="sng" dirty="0" smtClean="0"/>
              <a:t>our Lord</a:t>
            </a:r>
            <a:r>
              <a:rPr lang="en-US" b="1" dirty="0" smtClean="0"/>
              <a:t> from the early church</a:t>
            </a:r>
          </a:p>
          <a:p>
            <a:pPr lvl="1"/>
            <a:r>
              <a:rPr lang="en-US" b="1" dirty="0" smtClean="0"/>
              <a:t>Compare with Revelation </a:t>
            </a:r>
            <a:r>
              <a:rPr lang="en-US" b="1" dirty="0" smtClean="0"/>
              <a:t>22:20</a:t>
            </a:r>
          </a:p>
          <a:p>
            <a:pPr lvl="1"/>
            <a:r>
              <a:rPr lang="en-US" b="1" dirty="0" smtClean="0"/>
              <a:t>Paul </a:t>
            </a:r>
            <a:r>
              <a:rPr lang="en-US" b="1" dirty="0" smtClean="0"/>
              <a:t>as well as John use this prayer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Command/Statement</a:t>
            </a:r>
          </a:p>
          <a:p>
            <a:pPr lvl="1"/>
            <a:r>
              <a:rPr lang="en-US" b="1" dirty="0" smtClean="0"/>
              <a:t>John 14:14 – </a:t>
            </a:r>
            <a:r>
              <a:rPr lang="en-US" b="1" dirty="0" smtClean="0"/>
              <a:t>“…</a:t>
            </a:r>
            <a:r>
              <a:rPr lang="en-US" b="1" dirty="0" smtClean="0"/>
              <a:t>ask Me anything</a:t>
            </a:r>
            <a:r>
              <a:rPr lang="en-US" b="1" dirty="0" smtClean="0"/>
              <a:t>…”</a:t>
            </a:r>
            <a:endParaRPr lang="en-US" b="1" dirty="0" smtClean="0"/>
          </a:p>
          <a:p>
            <a:pPr lvl="1"/>
            <a:r>
              <a:rPr lang="en-US" b="1" dirty="0" smtClean="0"/>
              <a:t>1 Corinthians 1:1-2 </a:t>
            </a:r>
            <a:r>
              <a:rPr lang="en-US" b="1" dirty="0" smtClean="0"/>
              <a:t>– “</a:t>
            </a:r>
            <a:r>
              <a:rPr lang="en-US" b="1" dirty="0" smtClean="0"/>
              <a:t>…all who in every place </a:t>
            </a:r>
            <a:r>
              <a:rPr lang="en-US" b="1" dirty="0" smtClean="0"/>
              <a:t>call </a:t>
            </a:r>
            <a:r>
              <a:rPr lang="en-US" b="1" dirty="0" smtClean="0"/>
              <a:t>on the name of our Lord, Jesus Christ</a:t>
            </a:r>
            <a:r>
              <a:rPr lang="en-US" b="1" dirty="0" smtClean="0"/>
              <a:t>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Direct Command/Statement</a:t>
            </a:r>
          </a:p>
          <a:p>
            <a:pPr lvl="1"/>
            <a:r>
              <a:rPr lang="en-US" b="1" dirty="0" smtClean="0"/>
              <a:t>John 14:14 – “…ask Me anything…”</a:t>
            </a:r>
          </a:p>
          <a:p>
            <a:pPr lvl="1"/>
            <a:r>
              <a:rPr lang="en-US" b="1" dirty="0" smtClean="0"/>
              <a:t>1 Corinthians 1:1-2 – “…all who in every place call on the name of our Lord, Jesus Christ…” </a:t>
            </a:r>
            <a:endParaRPr lang="en-US" b="1" dirty="0" smtClean="0"/>
          </a:p>
          <a:p>
            <a:r>
              <a:rPr lang="en-US" b="1" dirty="0" smtClean="0"/>
              <a:t>Examples</a:t>
            </a:r>
          </a:p>
          <a:p>
            <a:pPr lvl="1"/>
            <a:r>
              <a:rPr lang="en-US" b="1" dirty="0" smtClean="0"/>
              <a:t>Acts </a:t>
            </a:r>
            <a:r>
              <a:rPr lang="en-US" b="1" dirty="0" smtClean="0"/>
              <a:t>7:54-60 – </a:t>
            </a:r>
            <a:r>
              <a:rPr lang="en-US" b="1" dirty="0" smtClean="0"/>
              <a:t>Stephen’s death</a:t>
            </a:r>
            <a:endParaRPr lang="en-US" b="1" dirty="0" smtClean="0"/>
          </a:p>
          <a:p>
            <a:pPr lvl="1"/>
            <a:r>
              <a:rPr lang="en-US" b="1" dirty="0" smtClean="0"/>
              <a:t>2 Corinthians 12:8-9 – Paul’s thorn in the side</a:t>
            </a:r>
          </a:p>
          <a:p>
            <a:pPr lvl="1"/>
            <a:r>
              <a:rPr lang="en-US" b="1" dirty="0" smtClean="0"/>
              <a:t>Revelation 22:20 </a:t>
            </a:r>
            <a:r>
              <a:rPr lang="en-US" b="1" dirty="0" smtClean="0"/>
              <a:t>– John’s vision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Direct Command/Statement</a:t>
            </a:r>
          </a:p>
          <a:p>
            <a:pPr lvl="1"/>
            <a:r>
              <a:rPr lang="en-US" b="1" dirty="0" smtClean="0"/>
              <a:t>John 14:14 – “…ask Me anything…”</a:t>
            </a:r>
          </a:p>
          <a:p>
            <a:pPr lvl="1"/>
            <a:r>
              <a:rPr lang="en-US" b="1" dirty="0" smtClean="0"/>
              <a:t>1 Corinthians 1:1-2 – “…all who in every place call on the name of our Lord, Jesus Christ…” </a:t>
            </a:r>
            <a:endParaRPr lang="en-US" b="1" dirty="0" smtClean="0"/>
          </a:p>
          <a:p>
            <a:r>
              <a:rPr lang="en-US" b="1" dirty="0" smtClean="0"/>
              <a:t>Examples</a:t>
            </a:r>
          </a:p>
          <a:p>
            <a:pPr lvl="1"/>
            <a:r>
              <a:rPr lang="en-US" b="1" dirty="0" smtClean="0"/>
              <a:t>Acts </a:t>
            </a:r>
            <a:r>
              <a:rPr lang="en-US" b="1" dirty="0" smtClean="0"/>
              <a:t>7:54-60 – </a:t>
            </a:r>
            <a:r>
              <a:rPr lang="en-US" b="1" dirty="0" smtClean="0"/>
              <a:t>Stephen’s death</a:t>
            </a:r>
            <a:endParaRPr lang="en-US" b="1" dirty="0" smtClean="0"/>
          </a:p>
          <a:p>
            <a:pPr lvl="1"/>
            <a:r>
              <a:rPr lang="en-US" b="1" dirty="0" smtClean="0"/>
              <a:t>2 Corinthians 12:8-9 – Paul’s thorn in the side</a:t>
            </a:r>
          </a:p>
          <a:p>
            <a:pPr lvl="1"/>
            <a:r>
              <a:rPr lang="en-US" b="1" dirty="0" smtClean="0"/>
              <a:t>Revelation 22:20 </a:t>
            </a:r>
            <a:r>
              <a:rPr lang="en-US" b="1" dirty="0" smtClean="0"/>
              <a:t>– John’s vision</a:t>
            </a:r>
            <a:endParaRPr lang="en-US" b="1" dirty="0" smtClean="0"/>
          </a:p>
          <a:p>
            <a:r>
              <a:rPr lang="en-US" b="1" dirty="0" smtClean="0"/>
              <a:t>Many, many </a:t>
            </a:r>
            <a:r>
              <a:rPr lang="en-US" b="1" dirty="0" smtClean="0"/>
              <a:t>inferences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Prayer is an important part of every faithful</a:t>
            </a:r>
            <a:r>
              <a:rPr lang="en-US" b="1" dirty="0"/>
              <a:t> </a:t>
            </a:r>
            <a:r>
              <a:rPr lang="en-US" b="1" dirty="0" smtClean="0"/>
              <a:t>Christian’s life.</a:t>
            </a:r>
          </a:p>
          <a:p>
            <a:pPr lvl="1"/>
            <a:r>
              <a:rPr lang="en-US" b="1" dirty="0" smtClean="0"/>
              <a:t>Commanded in the Scriptures</a:t>
            </a:r>
          </a:p>
          <a:p>
            <a:pPr lvl="1"/>
            <a:r>
              <a:rPr lang="en-US" b="1" dirty="0" smtClean="0"/>
              <a:t>A privilege that most don’t </a:t>
            </a:r>
            <a:r>
              <a:rPr lang="en-US" b="1" dirty="0" smtClean="0"/>
              <a:t>have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Also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pray to God, we are praying to the Trinity (Father, Son and Holy Spirit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No NI that it is ONLY to the Father always</a:t>
            </a:r>
          </a:p>
          <a:p>
            <a:pPr lvl="1"/>
            <a:r>
              <a:rPr lang="en-US" b="1" dirty="0" smtClean="0"/>
              <a:t>A poin</a:t>
            </a:r>
            <a:r>
              <a:rPr lang="en-US" b="1" dirty="0" smtClean="0"/>
              <a:t>t that must be proven by those who believe the Scriptures teach this limited application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Also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we pray to God, we are praying to the Trinity (Father, Son and Holy Spirit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No NI that it is ONLY to the Father always</a:t>
            </a:r>
          </a:p>
          <a:p>
            <a:pPr lvl="1"/>
            <a:r>
              <a:rPr lang="en-US" b="1" dirty="0" smtClean="0"/>
              <a:t>A poin</a:t>
            </a:r>
            <a:r>
              <a:rPr lang="en-US" b="1" dirty="0" smtClean="0"/>
              <a:t>t that must be proven by those who believe the Scriptures teach this limited application</a:t>
            </a:r>
            <a:endParaRPr lang="en-US" b="1" dirty="0" smtClean="0"/>
          </a:p>
          <a:p>
            <a:r>
              <a:rPr lang="en-US" b="1" dirty="0" smtClean="0"/>
              <a:t>Not </a:t>
            </a:r>
            <a:r>
              <a:rPr lang="en-US" b="1" dirty="0" smtClean="0"/>
              <a:t>all songs are prayers and not all prayers are songs, but they </a:t>
            </a:r>
            <a:r>
              <a:rPr lang="en-US" b="1" u="sng" dirty="0" smtClean="0"/>
              <a:t>may be</a:t>
            </a:r>
            <a:r>
              <a:rPr lang="en-US" b="1" dirty="0" smtClean="0"/>
              <a:t> </a:t>
            </a:r>
            <a:r>
              <a:rPr lang="en-US" b="1" u="sng" dirty="0" smtClean="0"/>
              <a:t>one and the same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1"/>
            <a:r>
              <a:rPr lang="en-US" b="1" dirty="0" smtClean="0"/>
              <a:t>The </a:t>
            </a:r>
            <a:r>
              <a:rPr lang="en-US" b="1" dirty="0" smtClean="0"/>
              <a:t>book of Psalms, for </a:t>
            </a:r>
            <a:r>
              <a:rPr lang="en-US" b="1" dirty="0" smtClean="0"/>
              <a:t>example</a:t>
            </a:r>
          </a:p>
          <a:p>
            <a:pPr lvl="1"/>
            <a:r>
              <a:rPr lang="en-US" b="1" dirty="0" smtClean="0"/>
              <a:t>W</a:t>
            </a:r>
            <a:r>
              <a:rPr lang="en-US" b="1" dirty="0" smtClean="0"/>
              <a:t>e </a:t>
            </a:r>
            <a:r>
              <a:rPr lang="en-US" b="1" dirty="0" smtClean="0"/>
              <a:t>sing songs to Jesus </a:t>
            </a:r>
            <a:r>
              <a:rPr lang="en-US" b="1" dirty="0" smtClean="0"/>
              <a:t>(&amp; the HS) all </a:t>
            </a:r>
            <a:r>
              <a:rPr lang="en-US" b="1" dirty="0" smtClean="0"/>
              <a:t>the </a:t>
            </a:r>
            <a:r>
              <a:rPr lang="en-US" b="1" dirty="0" smtClean="0"/>
              <a:t>time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Also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Timothy 1:12 – “I thank Christ Jesus</a:t>
            </a:r>
            <a:r>
              <a:rPr lang="en-US" b="1" dirty="0" smtClean="0"/>
              <a:t>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Also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Timothy 1:12 – “I thank Christ Jesus…”</a:t>
            </a:r>
          </a:p>
          <a:p>
            <a:r>
              <a:rPr lang="en-US" b="1" dirty="0" smtClean="0"/>
              <a:t>2 Thessalonians 2:16</a:t>
            </a:r>
          </a:p>
          <a:p>
            <a:pPr lvl="1"/>
            <a:r>
              <a:rPr lang="en-US" b="1" dirty="0" smtClean="0"/>
              <a:t>Our Lord Jesus Himself…</a:t>
            </a:r>
          </a:p>
          <a:p>
            <a:pPr lvl="1"/>
            <a:r>
              <a:rPr lang="en-US" b="1" dirty="0" smtClean="0"/>
              <a:t>…</a:t>
            </a:r>
            <a:r>
              <a:rPr lang="en-US" b="1" u="sng" dirty="0" smtClean="0"/>
              <a:t>and</a:t>
            </a:r>
            <a:r>
              <a:rPr lang="en-US" b="1" dirty="0" smtClean="0"/>
              <a:t> God our </a:t>
            </a:r>
            <a:r>
              <a:rPr lang="en-US" b="1" dirty="0" smtClean="0"/>
              <a:t>Father…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Also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Timothy 1:12 – “I thank Christ Jesus…”</a:t>
            </a:r>
          </a:p>
          <a:p>
            <a:r>
              <a:rPr lang="en-US" b="1" dirty="0" smtClean="0"/>
              <a:t>2 Thessalonians 2:16</a:t>
            </a:r>
          </a:p>
          <a:p>
            <a:pPr lvl="1"/>
            <a:r>
              <a:rPr lang="en-US" b="1" dirty="0" smtClean="0"/>
              <a:t>Our Lord Jesus Himself…</a:t>
            </a:r>
          </a:p>
          <a:p>
            <a:pPr lvl="1"/>
            <a:r>
              <a:rPr lang="en-US" b="1" dirty="0" smtClean="0"/>
              <a:t>…</a:t>
            </a:r>
            <a:r>
              <a:rPr lang="en-US" b="1" u="sng" dirty="0" smtClean="0"/>
              <a:t>and</a:t>
            </a:r>
            <a:r>
              <a:rPr lang="en-US" b="1" dirty="0" smtClean="0"/>
              <a:t> God our </a:t>
            </a:r>
            <a:r>
              <a:rPr lang="en-US" b="1" dirty="0" smtClean="0"/>
              <a:t>Father…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are to worship </a:t>
            </a:r>
            <a:r>
              <a:rPr lang="en-US" b="1" dirty="0" smtClean="0"/>
              <a:t>Jesus</a:t>
            </a:r>
            <a:r>
              <a:rPr lang="en-US" b="1" dirty="0" smtClean="0"/>
              <a:t> </a:t>
            </a:r>
            <a:r>
              <a:rPr lang="en-US" b="1" dirty="0" smtClean="0"/>
              <a:t>(Heb. 1:6; Lk 24:52)</a:t>
            </a:r>
            <a:endParaRPr lang="en-US" b="1" dirty="0" smtClean="0"/>
          </a:p>
          <a:p>
            <a:pPr lvl="1"/>
            <a:r>
              <a:rPr lang="en-US" b="1" dirty="0" smtClean="0"/>
              <a:t>How </a:t>
            </a:r>
            <a:r>
              <a:rPr lang="en-US" b="1" dirty="0" smtClean="0"/>
              <a:t>can we do this if we are not allowed to address Him?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14 points by Kenneth E. Thomas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1 Corinthians 15:27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the "one in charge" of everything that affects my spiritual </a:t>
            </a:r>
            <a:r>
              <a:rPr lang="en-US" b="1" dirty="0" smtClean="0"/>
              <a:t>life, </a:t>
            </a:r>
            <a:r>
              <a:rPr lang="en-US" b="1" dirty="0" smtClean="0"/>
              <a:t>but I can't talk to him?</a:t>
            </a:r>
          </a:p>
          <a:p>
            <a:pPr lvl="0"/>
            <a:r>
              <a:rPr lang="en-US" b="1" u="sng" dirty="0" smtClean="0"/>
              <a:t>Ephesians 1:22-23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the Head of the body of which I am a </a:t>
            </a:r>
            <a:r>
              <a:rPr lang="en-US" b="1" dirty="0" smtClean="0"/>
              <a:t>member, </a:t>
            </a:r>
            <a:r>
              <a:rPr lang="en-US" b="1" dirty="0" smtClean="0"/>
              <a:t>but I can't talk to Him?</a:t>
            </a:r>
          </a:p>
          <a:p>
            <a:pPr lvl="0"/>
            <a:r>
              <a:rPr lang="en-US" b="1" u="sng" dirty="0" smtClean="0"/>
              <a:t>John 15:1-8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the Vine in which I am a </a:t>
            </a:r>
            <a:r>
              <a:rPr lang="en-US" b="1" dirty="0" smtClean="0"/>
              <a:t>branch, </a:t>
            </a:r>
            <a:r>
              <a:rPr lang="en-US" b="1" dirty="0" smtClean="0"/>
              <a:t>from Whom I derive all of my spiritual sustenance, but I can't talk to Him?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14 points by Kenneth E. Thomas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Colossians 1:13</a:t>
            </a:r>
            <a:r>
              <a:rPr lang="en-US" b="1" dirty="0" smtClean="0"/>
              <a:t> – Christ </a:t>
            </a:r>
            <a:r>
              <a:rPr lang="en-US" b="1" dirty="0" smtClean="0"/>
              <a:t>is the King of the kingdom of which I am a citizen, but I can't talk to the King?</a:t>
            </a:r>
          </a:p>
          <a:p>
            <a:pPr lvl="0"/>
            <a:r>
              <a:rPr lang="en-US" b="1" u="sng" dirty="0" smtClean="0"/>
              <a:t>Hebrews 2:10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the Captain of my </a:t>
            </a:r>
            <a:r>
              <a:rPr lang="en-US" b="1" dirty="0" smtClean="0"/>
              <a:t>salvation, </a:t>
            </a:r>
            <a:r>
              <a:rPr lang="en-US" b="1" dirty="0" smtClean="0"/>
              <a:t>but I can't talk to my Captain?</a:t>
            </a:r>
          </a:p>
          <a:p>
            <a:pPr lvl="0"/>
            <a:r>
              <a:rPr lang="en-US" b="1" u="sng" dirty="0" smtClean="0"/>
              <a:t>Hebrews 2:11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my </a:t>
            </a:r>
            <a:r>
              <a:rPr lang="en-US" b="1" dirty="0" smtClean="0"/>
              <a:t>Brother, </a:t>
            </a:r>
            <a:r>
              <a:rPr lang="en-US" b="1" dirty="0" smtClean="0"/>
              <a:t>but I can‘t talk to my Brother?</a:t>
            </a:r>
          </a:p>
          <a:p>
            <a:r>
              <a:rPr lang="en-US" b="1" u="sng" dirty="0" smtClean="0"/>
              <a:t>Luke 5:31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my </a:t>
            </a:r>
            <a:r>
              <a:rPr lang="en-US" b="1" dirty="0" smtClean="0"/>
              <a:t>Physician, </a:t>
            </a:r>
            <a:r>
              <a:rPr lang="en-US" b="1" dirty="0" smtClean="0"/>
              <a:t>but I can't talk to my Physician?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14 points by Kenneth E. Thomas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Hebrews 3:1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my High </a:t>
            </a:r>
            <a:r>
              <a:rPr lang="en-US" b="1" dirty="0" smtClean="0"/>
              <a:t>Priest. </a:t>
            </a:r>
            <a:r>
              <a:rPr lang="en-US" b="1" dirty="0" smtClean="0"/>
              <a:t>He offered Himself for my sins, He is touched with all of the feelings of my infirmities (Hebrews 4:15), and is over the house of God of which I am a part (Hebrews 10:21), but I can't talk to my High Priest? (1 Timothy 2:5).</a:t>
            </a:r>
          </a:p>
          <a:p>
            <a:r>
              <a:rPr lang="en-US" b="1" u="sng" dirty="0" smtClean="0"/>
              <a:t>1 Peter 2:25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the Bishop of my </a:t>
            </a:r>
            <a:r>
              <a:rPr lang="en-US" b="1" dirty="0" smtClean="0"/>
              <a:t>soul, </a:t>
            </a:r>
            <a:r>
              <a:rPr lang="en-US" b="1" dirty="0" smtClean="0"/>
              <a:t>but I can't talk to my Bishop?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14 points by Kenneth E. Thomas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2 Corinthians 11:2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the Bridegroom of the church </a:t>
            </a:r>
            <a:r>
              <a:rPr lang="en-US" b="1" dirty="0" smtClean="0"/>
              <a:t>– His </a:t>
            </a:r>
            <a:r>
              <a:rPr lang="en-US" b="1" dirty="0" smtClean="0"/>
              <a:t>bride </a:t>
            </a:r>
            <a:r>
              <a:rPr lang="en-US" b="1" dirty="0" smtClean="0"/>
              <a:t>(Ephesians </a:t>
            </a:r>
            <a:r>
              <a:rPr lang="en-US" b="1" dirty="0" smtClean="0"/>
              <a:t>5:22-33), but the bride can't talk to the </a:t>
            </a:r>
            <a:r>
              <a:rPr lang="en-US" b="1" dirty="0" smtClean="0"/>
              <a:t>Bridegroom</a:t>
            </a:r>
            <a:r>
              <a:rPr lang="en-US" b="1" dirty="0" smtClean="0"/>
              <a:t>?</a:t>
            </a:r>
          </a:p>
          <a:p>
            <a:pPr lvl="0"/>
            <a:r>
              <a:rPr lang="en-US" b="1" u="sng" dirty="0" smtClean="0"/>
              <a:t>Isaiah 9:6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my "</a:t>
            </a:r>
            <a:r>
              <a:rPr lang="en-US" b="1" dirty="0" smtClean="0"/>
              <a:t>Counselor,” </a:t>
            </a:r>
            <a:r>
              <a:rPr lang="en-US" b="1" dirty="0" smtClean="0"/>
              <a:t>but I can't talk to my Counselor?</a:t>
            </a:r>
          </a:p>
          <a:p>
            <a:pPr lvl="0"/>
            <a:r>
              <a:rPr lang="en-US" b="1" u="sng" dirty="0" smtClean="0"/>
              <a:t>John 15:14-15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my </a:t>
            </a:r>
            <a:r>
              <a:rPr lang="en-US" b="1" dirty="0" smtClean="0"/>
              <a:t>Friend, </a:t>
            </a:r>
            <a:r>
              <a:rPr lang="en-US" b="1" dirty="0" smtClean="0"/>
              <a:t>but I can't talk to my Friend?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14 points by Kenneth E. Thomas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Hebrews 13:20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the "Great Shepherd of the </a:t>
            </a:r>
            <a:r>
              <a:rPr lang="en-US" b="1" dirty="0" smtClean="0"/>
              <a:t>sheep,” </a:t>
            </a:r>
            <a:r>
              <a:rPr lang="en-US" b="1" dirty="0" smtClean="0"/>
              <a:t>of which I am one, but I can't talk to my Shepherd?</a:t>
            </a:r>
          </a:p>
          <a:p>
            <a:pPr lvl="0"/>
            <a:r>
              <a:rPr lang="en-US" b="1" u="sng" dirty="0" smtClean="0"/>
              <a:t>Hebrews 8:2</a:t>
            </a:r>
            <a:r>
              <a:rPr lang="en-US" b="1" dirty="0" smtClean="0"/>
              <a:t> </a:t>
            </a:r>
            <a:r>
              <a:rPr lang="en-US" b="1" dirty="0" smtClean="0"/>
              <a:t>– Christ </a:t>
            </a:r>
            <a:r>
              <a:rPr lang="en-US" b="1" dirty="0" smtClean="0"/>
              <a:t>is the "Minister of the </a:t>
            </a:r>
            <a:r>
              <a:rPr lang="en-US" b="1" dirty="0" smtClean="0"/>
              <a:t>sanctuary,” </a:t>
            </a:r>
            <a:r>
              <a:rPr lang="en-US" b="1" dirty="0" smtClean="0"/>
              <a:t>of which I am a part, but I cannot talk to my Minister (servant)? </a:t>
            </a:r>
          </a:p>
          <a:p>
            <a:pPr lvl="0"/>
            <a:r>
              <a:rPr lang="en-US" b="1" dirty="0" smtClean="0"/>
              <a:t>Why, it is amazing to even contemplate! It is much more logical </a:t>
            </a:r>
            <a:r>
              <a:rPr lang="en-US" b="1" u="sng" dirty="0" smtClean="0"/>
              <a:t>as well as abundantly Scriptural</a:t>
            </a:r>
            <a:r>
              <a:rPr lang="en-US" b="1" dirty="0" smtClean="0"/>
              <a:t> to "TELL IT TO JESUS."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Prayer is an important part of every faithful</a:t>
            </a:r>
            <a:r>
              <a:rPr lang="en-US" b="1" dirty="0"/>
              <a:t> </a:t>
            </a:r>
            <a:r>
              <a:rPr lang="en-US" b="1" dirty="0" smtClean="0"/>
              <a:t>Christian’s life.</a:t>
            </a:r>
          </a:p>
          <a:p>
            <a:pPr lvl="1"/>
            <a:r>
              <a:rPr lang="en-US" b="1" dirty="0" smtClean="0"/>
              <a:t>Commanded in the Scriptures</a:t>
            </a:r>
          </a:p>
          <a:p>
            <a:pPr lvl="1"/>
            <a:r>
              <a:rPr lang="en-US" b="1" dirty="0" smtClean="0"/>
              <a:t>A privilege that most don’t have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 smtClean="0"/>
              <a:t>avenue of bringing our petitions, thanks, etc. to God</a:t>
            </a:r>
          </a:p>
          <a:p>
            <a:pPr lvl="1"/>
            <a:r>
              <a:rPr lang="en-US" b="1" dirty="0" smtClean="0"/>
              <a:t>Help </a:t>
            </a:r>
            <a:r>
              <a:rPr lang="en-US" b="1" dirty="0" smtClean="0"/>
              <a:t>us recognize God’s sovereignty and our dependence – a form of </a:t>
            </a:r>
            <a:r>
              <a:rPr lang="en-US" b="1" dirty="0" smtClean="0"/>
              <a:t>worship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b="1" dirty="0" smtClean="0"/>
              <a:t>The Bible shows </a:t>
            </a:r>
            <a:r>
              <a:rPr lang="en-US" b="1" dirty="0" smtClean="0"/>
              <a:t>that we may pray to Jesus.</a:t>
            </a:r>
          </a:p>
          <a:p>
            <a:r>
              <a:rPr lang="en-US" b="1" dirty="0" smtClean="0"/>
              <a:t>We have direct </a:t>
            </a:r>
            <a:r>
              <a:rPr lang="en-US" b="1" dirty="0" smtClean="0"/>
              <a:t>commands/statements</a:t>
            </a:r>
            <a:endParaRPr lang="en-US" b="1" dirty="0" smtClean="0"/>
          </a:p>
          <a:p>
            <a:r>
              <a:rPr lang="en-US" b="1" dirty="0" smtClean="0"/>
              <a:t>We have approved </a:t>
            </a:r>
            <a:r>
              <a:rPr lang="en-US" b="1" dirty="0" smtClean="0"/>
              <a:t>Apostolic </a:t>
            </a:r>
            <a:r>
              <a:rPr lang="en-US" b="1" dirty="0" smtClean="0"/>
              <a:t>examples</a:t>
            </a:r>
          </a:p>
          <a:p>
            <a:r>
              <a:rPr lang="en-US" b="1" dirty="0" smtClean="0"/>
              <a:t>And we have many, many inferences, as well (which we did not </a:t>
            </a:r>
            <a:r>
              <a:rPr lang="en-US" b="1" dirty="0" smtClean="0"/>
              <a:t>get a chance to look </a:t>
            </a:r>
            <a:r>
              <a:rPr lang="en-US" b="1" dirty="0" smtClean="0"/>
              <a:t>at)</a:t>
            </a:r>
          </a:p>
          <a:p>
            <a:r>
              <a:rPr lang="en-US" b="1" dirty="0" smtClean="0"/>
              <a:t>You may pray to </a:t>
            </a:r>
            <a:r>
              <a:rPr lang="en-US" b="1" dirty="0" smtClean="0"/>
              <a:t>the triune God</a:t>
            </a:r>
            <a:r>
              <a:rPr lang="en-US" b="1" dirty="0" smtClean="0"/>
              <a:t>, </a:t>
            </a:r>
            <a:r>
              <a:rPr lang="en-US" b="1" dirty="0" smtClean="0"/>
              <a:t>generally</a:t>
            </a:r>
          </a:p>
          <a:p>
            <a:pPr lvl="1"/>
            <a:r>
              <a:rPr lang="en-US" b="1" dirty="0" smtClean="0"/>
              <a:t>but </a:t>
            </a:r>
            <a:r>
              <a:rPr lang="en-US" b="1" dirty="0" smtClean="0"/>
              <a:t>there is nothing wrong with praying </a:t>
            </a:r>
            <a:r>
              <a:rPr lang="en-US" b="1" dirty="0" smtClean="0"/>
              <a:t>spec.</a:t>
            </a:r>
          </a:p>
          <a:p>
            <a:pPr lvl="1"/>
            <a:r>
              <a:rPr lang="en-US" b="1" dirty="0" smtClean="0"/>
              <a:t>T</a:t>
            </a:r>
            <a:r>
              <a:rPr lang="en-US" b="1" dirty="0" smtClean="0"/>
              <a:t>o God, the Father</a:t>
            </a:r>
          </a:p>
          <a:p>
            <a:pPr lvl="1"/>
            <a:r>
              <a:rPr lang="en-US" b="1" dirty="0" smtClean="0"/>
              <a:t>To God, the Son (Jesus)</a:t>
            </a:r>
          </a:p>
          <a:p>
            <a:pPr lvl="1"/>
            <a:r>
              <a:rPr lang="en-US" b="1" dirty="0" smtClean="0"/>
              <a:t>A</a:t>
            </a:r>
            <a:r>
              <a:rPr lang="en-US" b="1" dirty="0" smtClean="0"/>
              <a:t>nd/or God, the HS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Prayer is an important part of every faithful</a:t>
            </a:r>
            <a:r>
              <a:rPr lang="en-US" b="1" dirty="0"/>
              <a:t> </a:t>
            </a:r>
            <a:r>
              <a:rPr lang="en-US" b="1" dirty="0" smtClean="0"/>
              <a:t>Christian’s life.</a:t>
            </a:r>
          </a:p>
          <a:p>
            <a:pPr lvl="1"/>
            <a:r>
              <a:rPr lang="en-US" b="1" dirty="0" smtClean="0"/>
              <a:t>Commanded in the Scriptures</a:t>
            </a:r>
          </a:p>
          <a:p>
            <a:pPr lvl="1"/>
            <a:r>
              <a:rPr lang="en-US" b="1" dirty="0" smtClean="0"/>
              <a:t>A privilege that most don’t have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 smtClean="0"/>
              <a:t>avenue of bringing our petitions, thanks, etc. to God</a:t>
            </a:r>
          </a:p>
          <a:p>
            <a:pPr lvl="1"/>
            <a:r>
              <a:rPr lang="en-US" b="1" dirty="0" smtClean="0"/>
              <a:t>Help </a:t>
            </a:r>
            <a:r>
              <a:rPr lang="en-US" b="1" dirty="0" smtClean="0"/>
              <a:t>us recognize God’s sovereignty and our dependence – a form of worship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want to do it right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a lot of conflicting opinion on this</a:t>
            </a:r>
          </a:p>
          <a:p>
            <a:pPr lvl="1"/>
            <a:r>
              <a:rPr lang="en-US" b="1" dirty="0" smtClean="0"/>
              <a:t>Religious world, generally</a:t>
            </a:r>
          </a:p>
          <a:p>
            <a:pPr lvl="1"/>
            <a:r>
              <a:rPr lang="en-US" b="1" dirty="0" smtClean="0"/>
              <a:t>Specifically, among brethren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a lot of conflicting opinion on this</a:t>
            </a:r>
          </a:p>
          <a:p>
            <a:pPr lvl="1"/>
            <a:r>
              <a:rPr lang="en-US" b="1" dirty="0" smtClean="0"/>
              <a:t>Religious world, generally</a:t>
            </a:r>
          </a:p>
          <a:p>
            <a:pPr lvl="1"/>
            <a:r>
              <a:rPr lang="en-US" b="1" dirty="0" smtClean="0"/>
              <a:t>Specifically, among brethren </a:t>
            </a:r>
            <a:endParaRPr lang="en-US" b="1" dirty="0" smtClean="0"/>
          </a:p>
          <a:p>
            <a:r>
              <a:rPr lang="en-US" b="1" dirty="0" smtClean="0"/>
              <a:t>Do we pray only to God, the Father?</a:t>
            </a:r>
          </a:p>
          <a:p>
            <a:pPr lvl="1"/>
            <a:r>
              <a:rPr lang="en-US" b="1" dirty="0" smtClean="0"/>
              <a:t>Is it a sin to pray to Jesus?</a:t>
            </a:r>
          </a:p>
          <a:p>
            <a:pPr lvl="1"/>
            <a:r>
              <a:rPr lang="en-US" b="1" dirty="0" smtClean="0"/>
              <a:t>How about the Holy Spirit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a lot of conflicting opinion on this</a:t>
            </a:r>
          </a:p>
          <a:p>
            <a:pPr lvl="1"/>
            <a:r>
              <a:rPr lang="en-US" b="1" dirty="0" smtClean="0"/>
              <a:t>Religious world, generally</a:t>
            </a:r>
          </a:p>
          <a:p>
            <a:pPr lvl="1"/>
            <a:r>
              <a:rPr lang="en-US" b="1" dirty="0" smtClean="0"/>
              <a:t>Specifically, among brethren </a:t>
            </a:r>
            <a:endParaRPr lang="en-US" b="1" dirty="0" smtClean="0"/>
          </a:p>
          <a:p>
            <a:r>
              <a:rPr lang="en-US" b="1" dirty="0" smtClean="0"/>
              <a:t>Do we pray only to God, the Father?</a:t>
            </a:r>
          </a:p>
          <a:p>
            <a:pPr lvl="1"/>
            <a:r>
              <a:rPr lang="en-US" b="1" dirty="0" smtClean="0"/>
              <a:t>Is it a sin to pray to Jesus?</a:t>
            </a:r>
          </a:p>
          <a:p>
            <a:pPr lvl="1"/>
            <a:r>
              <a:rPr lang="en-US" b="1" dirty="0" smtClean="0"/>
              <a:t>How about the Holy Spirit?</a:t>
            </a:r>
          </a:p>
          <a:p>
            <a:r>
              <a:rPr lang="en-US" b="1" dirty="0" smtClean="0"/>
              <a:t>Didn’t Jesus Himself give us the answer to that in the model prayer He gave to His disciples?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the Bible Teach?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James 5:13-18</a:t>
            </a:r>
          </a:p>
          <a:p>
            <a:pPr lvl="1"/>
            <a:r>
              <a:rPr lang="en-US" b="1" dirty="0" smtClean="0"/>
              <a:t>Basically, our prayers are us talking to God</a:t>
            </a:r>
          </a:p>
          <a:p>
            <a:pPr lvl="1"/>
            <a:r>
              <a:rPr lang="en-US" b="1" dirty="0" smtClean="0"/>
              <a:t>Etymology: Ask earnestly, beg, request, entreat</a:t>
            </a:r>
          </a:p>
          <a:p>
            <a:pPr lvl="1"/>
            <a:r>
              <a:rPr lang="en-US" b="1" dirty="0" smtClean="0"/>
              <a:t>Originally (in English), to anyone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the Bible Teach?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James 5:13-18</a:t>
            </a:r>
          </a:p>
          <a:p>
            <a:pPr lvl="1"/>
            <a:r>
              <a:rPr lang="en-US" b="1" dirty="0" smtClean="0"/>
              <a:t>Basically, our prayers are us talking to God</a:t>
            </a:r>
          </a:p>
          <a:p>
            <a:pPr lvl="1"/>
            <a:r>
              <a:rPr lang="en-US" b="1" dirty="0" smtClean="0"/>
              <a:t>Etymology: Ask earnestly, beg, request, entreat</a:t>
            </a:r>
          </a:p>
          <a:p>
            <a:pPr lvl="1"/>
            <a:r>
              <a:rPr lang="en-US" b="1" dirty="0" smtClean="0"/>
              <a:t>Originally (in English), to anyone</a:t>
            </a:r>
            <a:endParaRPr lang="en-US" b="1" dirty="0" smtClean="0"/>
          </a:p>
          <a:p>
            <a:r>
              <a:rPr lang="en-US" b="1" dirty="0" smtClean="0"/>
              <a:t>Luke 11:1-13 (cf Matthew 6)</a:t>
            </a:r>
          </a:p>
          <a:p>
            <a:pPr lvl="1"/>
            <a:r>
              <a:rPr lang="en-US" b="1" dirty="0" smtClean="0"/>
              <a:t>His disciples ask Jesus to teach them how to pray</a:t>
            </a:r>
          </a:p>
          <a:p>
            <a:pPr lvl="1"/>
            <a:r>
              <a:rPr lang="en-US" b="1" dirty="0" smtClean="0"/>
              <a:t>He does</a:t>
            </a:r>
          </a:p>
          <a:p>
            <a:pPr lvl="1"/>
            <a:r>
              <a:rPr lang="en-US" b="1" dirty="0" smtClean="0"/>
              <a:t>Right/wrong ways (attitude, vain repetitions, etc.)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1589</Words>
  <Application>Microsoft Office PowerPoint</Application>
  <PresentationFormat>On-screen Show (4:3)</PresentationFormat>
  <Paragraphs>210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Can I Pray To Jesus?</vt:lpstr>
      <vt:lpstr>INTRODUCTION</vt:lpstr>
      <vt:lpstr>INTRODUCTION</vt:lpstr>
      <vt:lpstr>INTRODUCTION</vt:lpstr>
      <vt:lpstr>INTRODUCTION</vt:lpstr>
      <vt:lpstr>INTRODUCTION</vt:lpstr>
      <vt:lpstr>INTRODUCTION</vt:lpstr>
      <vt:lpstr>What Does the Bible Teach?</vt:lpstr>
      <vt:lpstr>What Does the Bible Teach?</vt:lpstr>
      <vt:lpstr>Matthew 6</vt:lpstr>
      <vt:lpstr>Matthew 6</vt:lpstr>
      <vt:lpstr>Matthew 6</vt:lpstr>
      <vt:lpstr>Matthew 6</vt:lpstr>
      <vt:lpstr>Let us consider…</vt:lpstr>
      <vt:lpstr>Let us consider…</vt:lpstr>
      <vt:lpstr>Let us consider…</vt:lpstr>
      <vt:lpstr>More Scriptures</vt:lpstr>
      <vt:lpstr>More Scriptures</vt:lpstr>
      <vt:lpstr>More Scriptures</vt:lpstr>
      <vt:lpstr>Also</vt:lpstr>
      <vt:lpstr>Also</vt:lpstr>
      <vt:lpstr>Also</vt:lpstr>
      <vt:lpstr>Also</vt:lpstr>
      <vt:lpstr>Also</vt:lpstr>
      <vt:lpstr>14 points by Kenneth E. Thomas</vt:lpstr>
      <vt:lpstr>14 points by Kenneth E. Thomas</vt:lpstr>
      <vt:lpstr>14 points by Kenneth E. Thomas</vt:lpstr>
      <vt:lpstr>14 points by Kenneth E. Thomas</vt:lpstr>
      <vt:lpstr>14 points by Kenneth E. Thomas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Current User</dc:creator>
  <cp:lastModifiedBy>Pili</cp:lastModifiedBy>
  <cp:revision>51</cp:revision>
  <dcterms:created xsi:type="dcterms:W3CDTF">2010-08-29T06:19:03Z</dcterms:created>
  <dcterms:modified xsi:type="dcterms:W3CDTF">2015-03-15T13:54:37Z</dcterms:modified>
</cp:coreProperties>
</file>