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0" r:id="rId3"/>
    <p:sldId id="318" r:id="rId4"/>
    <p:sldId id="263" r:id="rId5"/>
    <p:sldId id="262" r:id="rId6"/>
    <p:sldId id="261" r:id="rId7"/>
    <p:sldId id="292" r:id="rId8"/>
    <p:sldId id="298" r:id="rId9"/>
    <p:sldId id="297" r:id="rId10"/>
    <p:sldId id="296" r:id="rId11"/>
    <p:sldId id="295" r:id="rId12"/>
    <p:sldId id="294" r:id="rId13"/>
    <p:sldId id="293" r:id="rId14"/>
    <p:sldId id="299" r:id="rId15"/>
    <p:sldId id="302" r:id="rId16"/>
    <p:sldId id="301" r:id="rId17"/>
    <p:sldId id="300" r:id="rId18"/>
    <p:sldId id="303" r:id="rId19"/>
    <p:sldId id="275" r:id="rId20"/>
    <p:sldId id="306" r:id="rId21"/>
    <p:sldId id="305" r:id="rId22"/>
    <p:sldId id="304" r:id="rId23"/>
    <p:sldId id="290" r:id="rId24"/>
    <p:sldId id="310" r:id="rId25"/>
    <p:sldId id="309" r:id="rId26"/>
    <p:sldId id="308" r:id="rId27"/>
    <p:sldId id="307" r:id="rId28"/>
    <p:sldId id="281" r:id="rId29"/>
    <p:sldId id="314" r:id="rId30"/>
    <p:sldId id="313" r:id="rId31"/>
    <p:sldId id="312" r:id="rId32"/>
    <p:sldId id="286" r:id="rId33"/>
    <p:sldId id="316" r:id="rId34"/>
    <p:sldId id="315" r:id="rId35"/>
    <p:sldId id="31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6F9E2-A00D-4D46-AC1C-95A3C60F063A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45E52-87CF-44F1-B0F6-2877F9971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E8254-A82C-4082-8C0C-93F24CDBF08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CD3-8E1C-440F-B91A-5A19D188DAFE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5D6-999F-456C-B0A2-587DA2702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CD3-8E1C-440F-B91A-5A19D188DAFE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5D6-999F-456C-B0A2-587DA2702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CD3-8E1C-440F-B91A-5A19D188DAFE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5D6-999F-456C-B0A2-587DA2702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CD3-8E1C-440F-B91A-5A19D188DAFE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5D6-999F-456C-B0A2-587DA2702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CD3-8E1C-440F-B91A-5A19D188DAFE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5D6-999F-456C-B0A2-587DA2702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CD3-8E1C-440F-B91A-5A19D188DAFE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5D6-999F-456C-B0A2-587DA2702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CD3-8E1C-440F-B91A-5A19D188DAFE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5D6-999F-456C-B0A2-587DA2702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CD3-8E1C-440F-B91A-5A19D188DAFE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5D6-999F-456C-B0A2-587DA2702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CD3-8E1C-440F-B91A-5A19D188DAFE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5D6-999F-456C-B0A2-587DA2702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CD3-8E1C-440F-B91A-5A19D188DAFE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5D6-999F-456C-B0A2-587DA2702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CD3-8E1C-440F-B91A-5A19D188DAFE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5D6-999F-456C-B0A2-587DA2702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2DCD3-8E1C-440F-B91A-5A19D188DAFE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705D6-999F-456C-B0A2-587DA2702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v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56"/>
            <a:ext cx="9149548" cy="68538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Why Should I Let You Into My Home?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Matthew 7:21-23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Compare to your home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Someone knocks on your door and wants to enter. You...</a:t>
            </a:r>
          </a:p>
          <a:p>
            <a:pPr lvl="1"/>
            <a:r>
              <a:rPr lang="en-US" b="1" smtClean="0"/>
              <a:t>Seek to identify (face, clothes)</a:t>
            </a:r>
          </a:p>
          <a:p>
            <a:pPr lvl="1"/>
            <a:r>
              <a:rPr lang="en-US" b="1" smtClean="0"/>
              <a:t>Ask them the reason for their visit </a:t>
            </a:r>
          </a:p>
          <a:p>
            <a:pPr lvl="1"/>
            <a:r>
              <a:rPr lang="en-US" b="1" smtClean="0"/>
              <a:t>Authenticate (badge, documents/papers)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Compare to your home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Someone knocks on your door and wants to enter. You...</a:t>
            </a:r>
          </a:p>
          <a:p>
            <a:pPr lvl="1"/>
            <a:r>
              <a:rPr lang="en-US" b="1" smtClean="0"/>
              <a:t>Seek to identify (face, clothes)</a:t>
            </a:r>
          </a:p>
          <a:p>
            <a:pPr lvl="1"/>
            <a:r>
              <a:rPr lang="en-US" b="1" smtClean="0"/>
              <a:t>Ask them the reason for their visit </a:t>
            </a:r>
          </a:p>
          <a:p>
            <a:pPr lvl="1"/>
            <a:r>
              <a:rPr lang="en-US" b="1" smtClean="0"/>
              <a:t>Authenticate (badge, documents/papers)</a:t>
            </a:r>
          </a:p>
          <a:p>
            <a:pPr lvl="1"/>
            <a:r>
              <a:rPr lang="en-US" b="1" smtClean="0"/>
              <a:t>Look at his companions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Compare to your home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Someone knocks on your door and wants to enter. You...</a:t>
            </a:r>
          </a:p>
          <a:p>
            <a:pPr lvl="1"/>
            <a:r>
              <a:rPr lang="en-US" b="1" smtClean="0"/>
              <a:t>Seek to identify (face, clothes)</a:t>
            </a:r>
          </a:p>
          <a:p>
            <a:pPr lvl="1"/>
            <a:r>
              <a:rPr lang="en-US" b="1" smtClean="0"/>
              <a:t>Ask them the reason for their visit </a:t>
            </a:r>
          </a:p>
          <a:p>
            <a:pPr lvl="1"/>
            <a:r>
              <a:rPr lang="en-US" b="1" smtClean="0"/>
              <a:t>Authenticate (badge, documents/papers)</a:t>
            </a:r>
          </a:p>
          <a:p>
            <a:pPr lvl="1"/>
            <a:r>
              <a:rPr lang="en-US" b="1" smtClean="0"/>
              <a:t>Look at his companions</a:t>
            </a:r>
          </a:p>
          <a:p>
            <a:r>
              <a:rPr lang="en-US" b="1" smtClean="0"/>
              <a:t>Ultimately, make sure the decision is yours, not theirs</a:t>
            </a:r>
            <a:endParaRPr lang="en-US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Compare to your home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smtClean="0"/>
              <a:t>Someone knocks on your door and wants to enter. You...</a:t>
            </a:r>
          </a:p>
          <a:p>
            <a:pPr lvl="1"/>
            <a:r>
              <a:rPr lang="en-US" b="1" smtClean="0"/>
              <a:t>Identify – Romans 8:29 (image of Christ), Galatians 3:27 (clothed with Christ)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Compare to your home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smtClean="0"/>
              <a:t>Someone knocks on your door and wants to enter. You...</a:t>
            </a:r>
          </a:p>
          <a:p>
            <a:pPr lvl="1"/>
            <a:r>
              <a:rPr lang="en-US" b="1" smtClean="0"/>
              <a:t>Identify – Romans 8:29 (image of Christ), Galatians 3:27 (clothed with Christ)</a:t>
            </a:r>
          </a:p>
          <a:p>
            <a:pPr lvl="1"/>
            <a:r>
              <a:rPr lang="en-US" b="1" smtClean="0"/>
              <a:t>Ask for a reason (an account) – Rom. 14:12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Compare to your home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smtClean="0"/>
              <a:t>Someone knocks on your door and wants to enter. You...</a:t>
            </a:r>
          </a:p>
          <a:p>
            <a:pPr lvl="1"/>
            <a:r>
              <a:rPr lang="en-US" b="1" smtClean="0"/>
              <a:t>Identify – Romans 8:29 (image of Christ), Galatians 3:27 (clothed with Christ)</a:t>
            </a:r>
          </a:p>
          <a:p>
            <a:pPr lvl="1"/>
            <a:r>
              <a:rPr lang="en-US" b="1" smtClean="0"/>
              <a:t>Ask for a reason (an account) – Rom. 14:12</a:t>
            </a:r>
          </a:p>
          <a:p>
            <a:pPr lvl="1"/>
            <a:r>
              <a:rPr lang="en-US" b="1" smtClean="0"/>
              <a:t>Authenticate – Ephesians 1:13 (sealed w/HS)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Compare to your home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smtClean="0"/>
              <a:t>Someone knocks on your door and wants to enter. You...</a:t>
            </a:r>
          </a:p>
          <a:p>
            <a:pPr lvl="1"/>
            <a:r>
              <a:rPr lang="en-US" b="1" smtClean="0"/>
              <a:t>Identify – Romans 8:29 (image of Christ), Galatians 3:27 (clothed with Christ)</a:t>
            </a:r>
          </a:p>
          <a:p>
            <a:pPr lvl="1"/>
            <a:r>
              <a:rPr lang="en-US" b="1" smtClean="0"/>
              <a:t>Ask for a reason (an account) – Rom. 14:12</a:t>
            </a:r>
          </a:p>
          <a:p>
            <a:pPr lvl="1"/>
            <a:r>
              <a:rPr lang="en-US" b="1" smtClean="0"/>
              <a:t>Authenticate – Ephesians 1:13 (sealed w/HS)</a:t>
            </a:r>
          </a:p>
          <a:p>
            <a:pPr lvl="1"/>
            <a:r>
              <a:rPr lang="en-US" b="1" smtClean="0"/>
              <a:t>Look at his companions – Eph. 5:7-8; 1 Peter 4:4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Compare to your home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smtClean="0"/>
              <a:t>Someone knocks on your door and wants to enter. You...</a:t>
            </a:r>
          </a:p>
          <a:p>
            <a:pPr lvl="1"/>
            <a:r>
              <a:rPr lang="en-US" b="1" smtClean="0"/>
              <a:t>Identify – Romans 8:29 (image of Christ), Galatians 3:27 (clothed with Christ)</a:t>
            </a:r>
          </a:p>
          <a:p>
            <a:pPr lvl="1"/>
            <a:r>
              <a:rPr lang="en-US" b="1" smtClean="0"/>
              <a:t>Give an account – Rom. 14:12</a:t>
            </a:r>
          </a:p>
          <a:p>
            <a:pPr lvl="1"/>
            <a:r>
              <a:rPr lang="en-US" b="1" smtClean="0"/>
              <a:t>Authenticate – Ephesians 1:13 (sealed w/HS)</a:t>
            </a:r>
          </a:p>
          <a:p>
            <a:pPr lvl="1"/>
            <a:r>
              <a:rPr lang="en-US" b="1" smtClean="0"/>
              <a:t>Look at his companions – Eph. 5:7-8; 1 Peter 4:4</a:t>
            </a:r>
          </a:p>
          <a:p>
            <a:r>
              <a:rPr lang="en-US" b="1" smtClean="0"/>
              <a:t>Ultimately, the decision is God’s, not ours</a:t>
            </a:r>
            <a:endParaRPr lang="en-US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Matthew 22:1-14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b="1" smtClean="0"/>
              <a:t>The Parable of the Marriage Feast</a:t>
            </a:r>
          </a:p>
          <a:p>
            <a:pPr lvl="1"/>
            <a:r>
              <a:rPr lang="en-US" b="1" smtClean="0"/>
              <a:t>Many called, few chosen</a:t>
            </a:r>
          </a:p>
          <a:p>
            <a:pPr lvl="1"/>
            <a:r>
              <a:rPr lang="en-US" b="1" smtClean="0"/>
              <a:t>Proper attire (wedding clothes)</a:t>
            </a:r>
          </a:p>
          <a:p>
            <a:pPr lvl="1"/>
            <a:r>
              <a:rPr lang="en-US" b="1" smtClean="0"/>
              <a:t>Ultimately, the king’s decision</a:t>
            </a:r>
          </a:p>
          <a:p>
            <a:endParaRPr lang="en-US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 Prepared Place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John 14:2-3</a:t>
            </a:r>
          </a:p>
          <a:p>
            <a:pPr lvl="1"/>
            <a:r>
              <a:rPr lang="en-US" b="1" smtClean="0"/>
              <a:t>Prepared mansions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INTRODUCTION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I had read an internet article on letting someone into your home. </a:t>
            </a:r>
          </a:p>
          <a:p>
            <a:r>
              <a:rPr lang="en-US" b="1" smtClean="0"/>
              <a:t>There are many precautions suggested for someone to take before letting someone else in.</a:t>
            </a:r>
          </a:p>
          <a:p>
            <a:r>
              <a:rPr lang="en-US" b="1" smtClean="0"/>
              <a:t>I started thinking about parallels between us letting someone in and God letting us into Heaven – hence, the title of this sermon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 Prepared Place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John 14:2-3</a:t>
            </a:r>
          </a:p>
          <a:p>
            <a:pPr lvl="1"/>
            <a:r>
              <a:rPr lang="en-US" b="1" smtClean="0"/>
              <a:t>Prepared mansions</a:t>
            </a:r>
          </a:p>
          <a:p>
            <a:r>
              <a:rPr lang="en-US" b="1" smtClean="0"/>
              <a:t>Hebrews 11:16</a:t>
            </a:r>
          </a:p>
          <a:p>
            <a:pPr lvl="1"/>
            <a:r>
              <a:rPr lang="en-US" b="1" smtClean="0"/>
              <a:t>Prepared city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 Prepared Place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John 14:2-3</a:t>
            </a:r>
          </a:p>
          <a:p>
            <a:pPr lvl="1"/>
            <a:r>
              <a:rPr lang="en-US" b="1" smtClean="0"/>
              <a:t>Prepared mansions</a:t>
            </a:r>
          </a:p>
          <a:p>
            <a:r>
              <a:rPr lang="en-US" b="1" smtClean="0"/>
              <a:t>Hebrews 11:16</a:t>
            </a:r>
          </a:p>
          <a:p>
            <a:pPr lvl="1"/>
            <a:r>
              <a:rPr lang="en-US" b="1" smtClean="0"/>
              <a:t>Prepared city</a:t>
            </a:r>
          </a:p>
          <a:p>
            <a:r>
              <a:rPr lang="en-US" b="1" smtClean="0"/>
              <a:t>2 Corinthians 5:4-6</a:t>
            </a:r>
          </a:p>
          <a:p>
            <a:pPr lvl="1"/>
            <a:r>
              <a:rPr lang="en-US" b="1" smtClean="0"/>
              <a:t>Prepared us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 Prepared Place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John 14:2-3</a:t>
            </a:r>
          </a:p>
          <a:p>
            <a:pPr lvl="1"/>
            <a:r>
              <a:rPr lang="en-US" b="1" smtClean="0"/>
              <a:t>Prepared mansions</a:t>
            </a:r>
          </a:p>
          <a:p>
            <a:r>
              <a:rPr lang="en-US" b="1" smtClean="0"/>
              <a:t>Hebrews 11:16</a:t>
            </a:r>
          </a:p>
          <a:p>
            <a:pPr lvl="1"/>
            <a:r>
              <a:rPr lang="en-US" b="1" smtClean="0"/>
              <a:t>Prepared city</a:t>
            </a:r>
          </a:p>
          <a:p>
            <a:r>
              <a:rPr lang="en-US" b="1" smtClean="0"/>
              <a:t>2 Corinthians 5:4-6</a:t>
            </a:r>
          </a:p>
          <a:p>
            <a:pPr lvl="1"/>
            <a:r>
              <a:rPr lang="en-US" b="1" smtClean="0"/>
              <a:t>Prepared us</a:t>
            </a:r>
          </a:p>
          <a:p>
            <a:r>
              <a:rPr lang="en-US" b="1" smtClean="0"/>
              <a:t>1 Peter 2:9</a:t>
            </a:r>
          </a:p>
          <a:p>
            <a:pPr lvl="1"/>
            <a:r>
              <a:rPr lang="en-US" b="1" smtClean="0"/>
              <a:t>Chosen, Priesthood, Holy</a:t>
            </a:r>
            <a:endParaRPr lang="en-US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Also, what ISN’T there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No sin or darkness</a:t>
            </a:r>
          </a:p>
          <a:p>
            <a:pPr lvl="1"/>
            <a:r>
              <a:rPr lang="en-US" b="1" smtClean="0"/>
              <a:t>Revelation 20:10 – Devil, beast, false prophet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Also, what ISN’T there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No sin or darkness</a:t>
            </a:r>
          </a:p>
          <a:p>
            <a:pPr lvl="1"/>
            <a:r>
              <a:rPr lang="en-US" b="1" smtClean="0"/>
              <a:t>Revelation 20:10 – Devil, beast, false prophet</a:t>
            </a:r>
          </a:p>
          <a:p>
            <a:pPr lvl="1"/>
            <a:r>
              <a:rPr lang="en-US" b="1" smtClean="0"/>
              <a:t>V. 14 – Death, Hades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Also, what ISN’T there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No sin or darkness</a:t>
            </a:r>
          </a:p>
          <a:p>
            <a:pPr lvl="1"/>
            <a:r>
              <a:rPr lang="en-US" b="1" smtClean="0"/>
              <a:t>Revelation 20:10 – Devil, beast, false prophet</a:t>
            </a:r>
          </a:p>
          <a:p>
            <a:pPr lvl="1"/>
            <a:r>
              <a:rPr lang="en-US" b="1" smtClean="0"/>
              <a:t>V. 14 – Death, Hades</a:t>
            </a:r>
          </a:p>
          <a:p>
            <a:pPr lvl="1"/>
            <a:r>
              <a:rPr lang="en-US" b="1" smtClean="0"/>
              <a:t>21:8 - People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Also, what ISN’T there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No sin or darkness</a:t>
            </a:r>
          </a:p>
          <a:p>
            <a:pPr lvl="1"/>
            <a:r>
              <a:rPr lang="en-US" b="1" smtClean="0"/>
              <a:t>Revelation 20:10 – Devil, beast, false prophet</a:t>
            </a:r>
          </a:p>
          <a:p>
            <a:pPr lvl="1"/>
            <a:r>
              <a:rPr lang="en-US" b="1" smtClean="0"/>
              <a:t>V. 14 – Death, Hades</a:t>
            </a:r>
          </a:p>
          <a:p>
            <a:pPr lvl="1"/>
            <a:r>
              <a:rPr lang="en-US" b="1" smtClean="0"/>
              <a:t>21:8 - People</a:t>
            </a:r>
          </a:p>
          <a:p>
            <a:r>
              <a:rPr lang="en-US" b="1" smtClean="0"/>
              <a:t>No tears, sorrow</a:t>
            </a:r>
          </a:p>
          <a:p>
            <a:pPr lvl="1"/>
            <a:r>
              <a:rPr lang="en-US" b="1" smtClean="0"/>
              <a:t>Revelation 21:3-4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Also, what ISN’T there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No sin or darkness</a:t>
            </a:r>
          </a:p>
          <a:p>
            <a:pPr lvl="1"/>
            <a:r>
              <a:rPr lang="en-US" b="1" smtClean="0"/>
              <a:t>Revelation 20:10 – Devil, beast, false prophet</a:t>
            </a:r>
          </a:p>
          <a:p>
            <a:pPr lvl="1"/>
            <a:r>
              <a:rPr lang="en-US" b="1" smtClean="0"/>
              <a:t>V. 14 – Death, Hades</a:t>
            </a:r>
          </a:p>
          <a:p>
            <a:pPr lvl="1"/>
            <a:r>
              <a:rPr lang="en-US" b="1" smtClean="0"/>
              <a:t>21:8 - People</a:t>
            </a:r>
          </a:p>
          <a:p>
            <a:r>
              <a:rPr lang="en-US" b="1" smtClean="0"/>
              <a:t>No tears, sorrow</a:t>
            </a:r>
          </a:p>
          <a:p>
            <a:pPr lvl="1"/>
            <a:r>
              <a:rPr lang="en-US" b="1" smtClean="0"/>
              <a:t>Revelation 21:3-4</a:t>
            </a:r>
          </a:p>
          <a:p>
            <a:r>
              <a:rPr lang="en-US" b="1" smtClean="0"/>
              <a:t>No “back door”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CONCLUSION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A dilemma:</a:t>
            </a:r>
          </a:p>
          <a:p>
            <a:r>
              <a:rPr lang="en-US" b="1" smtClean="0"/>
              <a:t>God is holy and His home is holy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CONCLUSION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A dilemma:</a:t>
            </a:r>
          </a:p>
          <a:p>
            <a:r>
              <a:rPr lang="en-US" b="1" smtClean="0"/>
              <a:t>God is holy and His home is holy</a:t>
            </a:r>
          </a:p>
          <a:p>
            <a:r>
              <a:rPr lang="en-US" b="1" smtClean="0"/>
              <a:t>Man is sinful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INTRODUCTION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Why…</a:t>
            </a:r>
          </a:p>
          <a:p>
            <a:pPr lvl="1"/>
            <a:r>
              <a:rPr lang="en-US" b="1" smtClean="0"/>
              <a:t>For what cause, reason or purpose?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CONCLUSION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A dilemma:</a:t>
            </a:r>
          </a:p>
          <a:p>
            <a:r>
              <a:rPr lang="en-US" b="1" smtClean="0"/>
              <a:t>God is holy and His home is holy</a:t>
            </a:r>
          </a:p>
          <a:p>
            <a:r>
              <a:rPr lang="en-US" b="1" smtClean="0"/>
              <a:t>Man is sinful</a:t>
            </a:r>
          </a:p>
          <a:p>
            <a:r>
              <a:rPr lang="en-US" b="1" smtClean="0"/>
              <a:t>God loves man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CONCLUSION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A dilemma:</a:t>
            </a:r>
          </a:p>
          <a:p>
            <a:r>
              <a:rPr lang="en-US" b="1" smtClean="0"/>
              <a:t>God is holy and His home is holy</a:t>
            </a:r>
          </a:p>
          <a:p>
            <a:r>
              <a:rPr lang="en-US" b="1" smtClean="0"/>
              <a:t>Man is sinful</a:t>
            </a:r>
          </a:p>
          <a:p>
            <a:r>
              <a:rPr lang="en-US" b="1" smtClean="0"/>
              <a:t>God loves man</a:t>
            </a:r>
          </a:p>
          <a:p>
            <a:r>
              <a:rPr lang="en-US" b="1" smtClean="0"/>
              <a:t>Since God cannot abide sin, man cannot enter into Heaven to be with God eternally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CONCLUSION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The answer:</a:t>
            </a:r>
          </a:p>
          <a:p>
            <a:pPr lvl="1"/>
            <a:r>
              <a:rPr lang="en-US" b="1" smtClean="0"/>
              <a:t>Someone must live a perfect life and die as a sacrifice for sinners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CONCLUSION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The answer:</a:t>
            </a:r>
          </a:p>
          <a:p>
            <a:pPr lvl="1"/>
            <a:r>
              <a:rPr lang="en-US" b="1" smtClean="0"/>
              <a:t>Someone must live a perfect life and die as a sacrifice for sinners</a:t>
            </a:r>
          </a:p>
          <a:p>
            <a:pPr lvl="1"/>
            <a:r>
              <a:rPr lang="en-US" b="1" smtClean="0"/>
              <a:t>No man can do this</a:t>
            </a:r>
          </a:p>
          <a:p>
            <a:pPr lvl="1"/>
            <a:r>
              <a:rPr lang="en-US" b="1" smtClean="0"/>
              <a:t>God will do this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CONCLUSION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The answer:</a:t>
            </a:r>
          </a:p>
          <a:p>
            <a:pPr lvl="1"/>
            <a:r>
              <a:rPr lang="en-US" b="1" smtClean="0"/>
              <a:t>Someone must live a perfect life and die as a sacrifice for sinners</a:t>
            </a:r>
          </a:p>
          <a:p>
            <a:pPr lvl="1"/>
            <a:r>
              <a:rPr lang="en-US" b="1" smtClean="0"/>
              <a:t>No man can do this</a:t>
            </a:r>
          </a:p>
          <a:p>
            <a:pPr lvl="1"/>
            <a:r>
              <a:rPr lang="en-US" b="1" smtClean="0"/>
              <a:t>God will do this</a:t>
            </a:r>
          </a:p>
          <a:p>
            <a:r>
              <a:rPr lang="en-US" b="1" smtClean="0"/>
              <a:t>The answer:  Jesus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smtClean="0"/>
              <a:t>Are </a:t>
            </a:r>
            <a:r>
              <a:rPr lang="en-US" sz="7200" b="1" u="sng" smtClean="0"/>
              <a:t>YOU</a:t>
            </a:r>
            <a:r>
              <a:rPr lang="en-US" sz="7200" b="1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smtClean="0"/>
              <a:t>Hear</a:t>
            </a:r>
          </a:p>
          <a:p>
            <a:r>
              <a:rPr lang="en-US" sz="4000" b="1" smtClean="0"/>
              <a:t>Believe</a:t>
            </a:r>
          </a:p>
          <a:p>
            <a:r>
              <a:rPr lang="en-US" sz="4000" b="1" smtClean="0"/>
              <a:t>Repent</a:t>
            </a:r>
          </a:p>
          <a:p>
            <a:r>
              <a:rPr lang="en-US" sz="4000" b="1" smtClean="0"/>
              <a:t>Confess</a:t>
            </a:r>
          </a:p>
          <a:p>
            <a:r>
              <a:rPr lang="en-US" sz="4000" b="1" smtClean="0"/>
              <a:t>Be Baptized</a:t>
            </a:r>
          </a:p>
          <a:p>
            <a:r>
              <a:rPr lang="en-US" sz="3400" b="1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smtClean="0"/>
              <a:t>Romans 10:17</a:t>
            </a:r>
          </a:p>
          <a:p>
            <a:r>
              <a:rPr lang="en-US" sz="4000" b="1" smtClean="0"/>
              <a:t>Mark 16:16</a:t>
            </a:r>
          </a:p>
          <a:p>
            <a:r>
              <a:rPr lang="en-US" sz="4000" b="1" smtClean="0"/>
              <a:t>Acts 2:38</a:t>
            </a:r>
          </a:p>
          <a:p>
            <a:r>
              <a:rPr lang="en-US" sz="4000" b="1" smtClean="0"/>
              <a:t>Acts 22:16</a:t>
            </a:r>
          </a:p>
          <a:p>
            <a:r>
              <a:rPr lang="en-US" sz="4000" b="1" smtClean="0"/>
              <a:t>Mark 16:16</a:t>
            </a:r>
          </a:p>
          <a:p>
            <a:r>
              <a:rPr lang="en-US" sz="4000" b="1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INTRODUCTION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Why…</a:t>
            </a:r>
          </a:p>
          <a:p>
            <a:pPr lvl="1"/>
            <a:r>
              <a:rPr lang="en-US" b="1" smtClean="0"/>
              <a:t>For what cause, reason or purpose?</a:t>
            </a:r>
          </a:p>
          <a:p>
            <a:r>
              <a:rPr lang="en-US" b="1" smtClean="0"/>
              <a:t>Should I (God)…</a:t>
            </a:r>
          </a:p>
          <a:p>
            <a:pPr lvl="1"/>
            <a:r>
              <a:rPr lang="en-US" b="1" smtClean="0"/>
              <a:t>The Creator, thrice holy, eternal, sinless…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INTRODUCTION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Why…</a:t>
            </a:r>
          </a:p>
          <a:p>
            <a:pPr lvl="1"/>
            <a:r>
              <a:rPr lang="en-US" b="1" smtClean="0"/>
              <a:t>For what cause, reason or purpose?</a:t>
            </a:r>
          </a:p>
          <a:p>
            <a:r>
              <a:rPr lang="en-US" b="1" smtClean="0"/>
              <a:t>Should I (God)…</a:t>
            </a:r>
          </a:p>
          <a:p>
            <a:pPr lvl="1"/>
            <a:r>
              <a:rPr lang="en-US" b="1" smtClean="0"/>
              <a:t>The Creator, thrice holy, eternal, sinless…</a:t>
            </a:r>
          </a:p>
          <a:p>
            <a:r>
              <a:rPr lang="en-US" b="1" smtClean="0"/>
              <a:t>Let you…</a:t>
            </a:r>
          </a:p>
          <a:p>
            <a:pPr lvl="1"/>
            <a:r>
              <a:rPr lang="en-US" b="1" smtClean="0"/>
              <a:t>You, me, us, them, any/all sinners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INTRODUCTION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Why…</a:t>
            </a:r>
          </a:p>
          <a:p>
            <a:pPr lvl="1"/>
            <a:r>
              <a:rPr lang="en-US" b="1" smtClean="0"/>
              <a:t>For what cause, reason or purpose?</a:t>
            </a:r>
          </a:p>
          <a:p>
            <a:r>
              <a:rPr lang="en-US" b="1" smtClean="0"/>
              <a:t>Should I (God)…</a:t>
            </a:r>
          </a:p>
          <a:p>
            <a:pPr lvl="1"/>
            <a:r>
              <a:rPr lang="en-US" b="1" smtClean="0"/>
              <a:t>The Creator, thrice holy, eternal, sinless…</a:t>
            </a:r>
          </a:p>
          <a:p>
            <a:r>
              <a:rPr lang="en-US" b="1" smtClean="0"/>
              <a:t>Let you…</a:t>
            </a:r>
          </a:p>
          <a:p>
            <a:pPr lvl="1"/>
            <a:r>
              <a:rPr lang="en-US" b="1" smtClean="0"/>
              <a:t>You, me, us, them, any/all sinners</a:t>
            </a:r>
          </a:p>
          <a:p>
            <a:r>
              <a:rPr lang="en-US" b="1" smtClean="0"/>
              <a:t>Into My home (Heaven)?</a:t>
            </a:r>
          </a:p>
          <a:p>
            <a:pPr lvl="1"/>
            <a:r>
              <a:rPr lang="en-US" b="1" smtClean="0"/>
              <a:t>The eternal presence and throne of God</a:t>
            </a:r>
            <a:endParaRPr lang="en-US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Compare to your home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Someone knocks on your door and wants to enter. You...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Compare to your home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Someone knocks on your door and wants to enter. You...</a:t>
            </a:r>
          </a:p>
          <a:p>
            <a:pPr lvl="1"/>
            <a:r>
              <a:rPr lang="en-US" b="1" smtClean="0"/>
              <a:t>Seek to identify (face, clothes)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Compare to your home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Someone knocks on your door and wants to enter. You...</a:t>
            </a:r>
          </a:p>
          <a:p>
            <a:pPr lvl="1"/>
            <a:r>
              <a:rPr lang="en-US" b="1" smtClean="0"/>
              <a:t>Seek to identify (face, clothes)</a:t>
            </a:r>
          </a:p>
          <a:p>
            <a:pPr lvl="1"/>
            <a:r>
              <a:rPr lang="en-US" b="1" smtClean="0"/>
              <a:t>Ask them the reason for their visit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1057</Words>
  <Application>Microsoft Office PowerPoint</Application>
  <PresentationFormat>On-screen Show (4:3)</PresentationFormat>
  <Paragraphs>184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Why Should I Let You Into My Home?</vt:lpstr>
      <vt:lpstr>INTRODUCTION</vt:lpstr>
      <vt:lpstr>INTRODUCTION</vt:lpstr>
      <vt:lpstr>INTRODUCTION</vt:lpstr>
      <vt:lpstr>INTRODUCTION</vt:lpstr>
      <vt:lpstr>INTRODUCTION</vt:lpstr>
      <vt:lpstr>Compare to your home</vt:lpstr>
      <vt:lpstr>Compare to your home</vt:lpstr>
      <vt:lpstr>Compare to your home</vt:lpstr>
      <vt:lpstr>Compare to your home</vt:lpstr>
      <vt:lpstr>Compare to your home</vt:lpstr>
      <vt:lpstr>Compare to your home</vt:lpstr>
      <vt:lpstr>Compare to your home</vt:lpstr>
      <vt:lpstr>Compare to your home</vt:lpstr>
      <vt:lpstr>Compare to your home</vt:lpstr>
      <vt:lpstr>Compare to your home</vt:lpstr>
      <vt:lpstr>Compare to your home</vt:lpstr>
      <vt:lpstr>Matthew 22:1-14</vt:lpstr>
      <vt:lpstr>A Prepared Place</vt:lpstr>
      <vt:lpstr>A Prepared Place</vt:lpstr>
      <vt:lpstr>A Prepared Place</vt:lpstr>
      <vt:lpstr>A Prepared Place</vt:lpstr>
      <vt:lpstr>Also, what ISN’T there</vt:lpstr>
      <vt:lpstr>Also, what ISN’T there</vt:lpstr>
      <vt:lpstr>Also, what ISN’T there</vt:lpstr>
      <vt:lpstr>Also, what ISN’T there</vt:lpstr>
      <vt:lpstr>Also, what ISN’T there</vt:lpstr>
      <vt:lpstr>CONCLUSION</vt:lpstr>
      <vt:lpstr>CONCLUSION</vt:lpstr>
      <vt:lpstr>CONCLUSION</vt:lpstr>
      <vt:lpstr>CONCLUSION</vt:lpstr>
      <vt:lpstr>CONCLUSION</vt:lpstr>
      <vt:lpstr>CONCLUSION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Reynaldo Rodriguez</dc:creator>
  <cp:lastModifiedBy>Pili</cp:lastModifiedBy>
  <cp:revision>31</cp:revision>
  <dcterms:created xsi:type="dcterms:W3CDTF">2009-08-07T15:00:15Z</dcterms:created>
  <dcterms:modified xsi:type="dcterms:W3CDTF">2015-06-17T12:36:39Z</dcterms:modified>
</cp:coreProperties>
</file>