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6" r:id="rId9"/>
    <p:sldId id="260" r:id="rId10"/>
    <p:sldId id="270" r:id="rId11"/>
    <p:sldId id="269" r:id="rId12"/>
    <p:sldId id="268" r:id="rId13"/>
    <p:sldId id="267" r:id="rId14"/>
    <p:sldId id="271" r:id="rId15"/>
    <p:sldId id="275" r:id="rId16"/>
    <p:sldId id="274" r:id="rId17"/>
    <p:sldId id="273" r:id="rId18"/>
    <p:sldId id="272" r:id="rId19"/>
    <p:sldId id="276" r:id="rId20"/>
    <p:sldId id="280" r:id="rId21"/>
    <p:sldId id="279" r:id="rId22"/>
    <p:sldId id="277" r:id="rId23"/>
    <p:sldId id="285" r:id="rId24"/>
    <p:sldId id="284" r:id="rId25"/>
    <p:sldId id="283" r:id="rId26"/>
    <p:sldId id="282" r:id="rId27"/>
    <p:sldId id="281" r:id="rId28"/>
    <p:sldId id="288" r:id="rId29"/>
    <p:sldId id="287" r:id="rId30"/>
    <p:sldId id="286" r:id="rId31"/>
    <p:sldId id="290" r:id="rId32"/>
    <p:sldId id="289" r:id="rId33"/>
    <p:sldId id="292" r:id="rId34"/>
    <p:sldId id="291" r:id="rId35"/>
    <p:sldId id="294" r:id="rId36"/>
    <p:sldId id="293" r:id="rId37"/>
    <p:sldId id="295" r:id="rId38"/>
    <p:sldId id="299" r:id="rId39"/>
    <p:sldId id="298" r:id="rId40"/>
    <p:sldId id="297" r:id="rId41"/>
    <p:sldId id="296" r:id="rId42"/>
    <p:sldId id="301" r:id="rId43"/>
    <p:sldId id="300" r:id="rId44"/>
    <p:sldId id="259" r:id="rId45"/>
    <p:sldId id="302" r:id="rId46"/>
    <p:sldId id="25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821E-40B4-4FC7-BA33-F6DE174820F5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1046-705B-4DF6-A3BA-78832612F7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rgin-M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724400" cy="2362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Mary, Mother of Jesus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46482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Luke 1:39-45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1:26-38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virgin</a:t>
            </a:r>
          </a:p>
          <a:p>
            <a:pPr lvl="1"/>
            <a:r>
              <a:rPr lang="en-US" b="1" dirty="0" smtClean="0"/>
              <a:t>Isaiah 7:14 – a prophecy/Matt 1:23 (2 Peter 1:20)</a:t>
            </a:r>
          </a:p>
          <a:p>
            <a:pPr lvl="1"/>
            <a:r>
              <a:rPr lang="en-US" b="1" dirty="0" smtClean="0"/>
              <a:t>Virgin – a “young lady” being </a:t>
            </a:r>
            <a:r>
              <a:rPr lang="en-US" b="1" dirty="0"/>
              <a:t>p</a:t>
            </a:r>
            <a:r>
              <a:rPr lang="en-US" b="1" dirty="0" smtClean="0"/>
              <a:t>regnant is not a sign</a:t>
            </a:r>
          </a:p>
          <a:p>
            <a:pPr lvl="1"/>
            <a:r>
              <a:rPr lang="en-US" b="1" dirty="0" smtClean="0"/>
              <a:t>…with child…bear a son…Immanuel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1:26-38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virgin</a:t>
            </a:r>
          </a:p>
          <a:p>
            <a:pPr lvl="1"/>
            <a:r>
              <a:rPr lang="en-US" b="1" dirty="0" smtClean="0"/>
              <a:t>Isaiah 7:14 – a prophecy/Matt 1:23 (2 Peter 1:20)</a:t>
            </a:r>
          </a:p>
          <a:p>
            <a:pPr lvl="1"/>
            <a:r>
              <a:rPr lang="en-US" b="1" dirty="0" smtClean="0"/>
              <a:t>Virgin – a “young lady” being </a:t>
            </a:r>
            <a:r>
              <a:rPr lang="en-US" b="1" dirty="0"/>
              <a:t>p</a:t>
            </a:r>
            <a:r>
              <a:rPr lang="en-US" b="1" dirty="0" smtClean="0"/>
              <a:t>regnant is not a sign</a:t>
            </a:r>
          </a:p>
          <a:p>
            <a:pPr lvl="1"/>
            <a:r>
              <a:rPr lang="en-US" b="1" dirty="0" smtClean="0"/>
              <a:t>…with child…bear a son…Immanuel</a:t>
            </a:r>
          </a:p>
          <a:p>
            <a:pPr lvl="1"/>
            <a:r>
              <a:rPr lang="en-US" b="1" dirty="0" smtClean="0"/>
              <a:t>Luke 1:34 – “How can this be…?”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1:26-38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virgin</a:t>
            </a:r>
          </a:p>
          <a:p>
            <a:pPr lvl="1"/>
            <a:r>
              <a:rPr lang="en-US" b="1" dirty="0" smtClean="0"/>
              <a:t>Isaiah 7:14 – a prophecy/Matt 1:23 (2 Peter 1:20)</a:t>
            </a:r>
          </a:p>
          <a:p>
            <a:pPr lvl="1"/>
            <a:r>
              <a:rPr lang="en-US" b="1" dirty="0" smtClean="0"/>
              <a:t>Virgin – a “young lady” being </a:t>
            </a:r>
            <a:r>
              <a:rPr lang="en-US" b="1" dirty="0"/>
              <a:t>p</a:t>
            </a:r>
            <a:r>
              <a:rPr lang="en-US" b="1" dirty="0" smtClean="0"/>
              <a:t>regnant is not a sign</a:t>
            </a:r>
          </a:p>
          <a:p>
            <a:pPr lvl="1"/>
            <a:r>
              <a:rPr lang="en-US" b="1" dirty="0" smtClean="0"/>
              <a:t>…with child…bear a son…Immanuel</a:t>
            </a:r>
          </a:p>
          <a:p>
            <a:pPr lvl="1"/>
            <a:r>
              <a:rPr lang="en-US" b="1" dirty="0" smtClean="0"/>
              <a:t>Luke 1:34 – “How can this be…?”</a:t>
            </a:r>
            <a:endParaRPr lang="en-US" b="1" dirty="0"/>
          </a:p>
          <a:p>
            <a:r>
              <a:rPr lang="en-US" b="1" dirty="0" smtClean="0"/>
              <a:t>Luke 1:28 – “The Lord is with you.”</a:t>
            </a:r>
          </a:p>
          <a:p>
            <a:r>
              <a:rPr lang="en-US" b="1" dirty="0" smtClean="0"/>
              <a:t>Luke 1:30 – “…found favor with God.”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1:26-38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virgin</a:t>
            </a:r>
          </a:p>
          <a:p>
            <a:pPr lvl="1"/>
            <a:r>
              <a:rPr lang="en-US" b="1" dirty="0" smtClean="0"/>
              <a:t>Isaiah 7:14 – a prophecy/Matt 1:23 (2 Peter 1:20)</a:t>
            </a:r>
          </a:p>
          <a:p>
            <a:pPr lvl="1"/>
            <a:r>
              <a:rPr lang="en-US" b="1" dirty="0" smtClean="0"/>
              <a:t>Virgin – a “young lady” being </a:t>
            </a:r>
            <a:r>
              <a:rPr lang="en-US" b="1" dirty="0"/>
              <a:t>p</a:t>
            </a:r>
            <a:r>
              <a:rPr lang="en-US" b="1" dirty="0" smtClean="0"/>
              <a:t>regnant is not a sign</a:t>
            </a:r>
          </a:p>
          <a:p>
            <a:pPr lvl="1"/>
            <a:r>
              <a:rPr lang="en-US" b="1" dirty="0" smtClean="0"/>
              <a:t>…with child…bear a son…Immanuel</a:t>
            </a:r>
          </a:p>
          <a:p>
            <a:pPr lvl="1"/>
            <a:r>
              <a:rPr lang="en-US" b="1" dirty="0" smtClean="0"/>
              <a:t>Luke 1:34 – “How can this be…?”</a:t>
            </a:r>
            <a:endParaRPr lang="en-US" b="1" dirty="0"/>
          </a:p>
          <a:p>
            <a:r>
              <a:rPr lang="en-US" b="1" dirty="0" smtClean="0"/>
              <a:t>Luke 1:28 – “The Lord is with you.”</a:t>
            </a:r>
          </a:p>
          <a:p>
            <a:r>
              <a:rPr lang="en-US" b="1" dirty="0" smtClean="0"/>
              <a:t>Luke 1:30 – “…found favor with God.”</a:t>
            </a:r>
          </a:p>
          <a:p>
            <a:r>
              <a:rPr lang="en-US" b="1" dirty="0" smtClean="0"/>
              <a:t>Luke 1:38 – Her humility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1:47 – “…God my Savior.”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1:47 – “…God my Savior.”</a:t>
            </a:r>
          </a:p>
          <a:p>
            <a:pPr lvl="1"/>
            <a:r>
              <a:rPr lang="en-US" b="1" dirty="0" smtClean="0"/>
              <a:t>There is no evidence to say that this means anything other than the obvious </a:t>
            </a:r>
          </a:p>
          <a:p>
            <a:pPr lvl="2"/>
            <a:r>
              <a:rPr lang="en-US" b="1" dirty="0" smtClean="0"/>
              <a:t>(Remember 2 Peter 1:20?)</a:t>
            </a:r>
          </a:p>
          <a:p>
            <a:pPr lvl="2"/>
            <a:r>
              <a:rPr lang="en-US" b="1" dirty="0" smtClean="0"/>
              <a:t>Not flippant/poetic</a:t>
            </a:r>
          </a:p>
          <a:p>
            <a:pPr lvl="2"/>
            <a:r>
              <a:rPr lang="en-US" b="1" dirty="0" smtClean="0"/>
              <a:t>Not “saving my reputation”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1:47 – “…God my Savior.”</a:t>
            </a:r>
          </a:p>
          <a:p>
            <a:pPr lvl="1"/>
            <a:r>
              <a:rPr lang="en-US" b="1" dirty="0" smtClean="0"/>
              <a:t>There is no evidence to say that this means anything other than the obvious </a:t>
            </a:r>
          </a:p>
          <a:p>
            <a:pPr lvl="2"/>
            <a:r>
              <a:rPr lang="en-US" b="1" dirty="0" smtClean="0"/>
              <a:t>(Remember 2 Peter 1:20?)</a:t>
            </a:r>
          </a:p>
          <a:p>
            <a:pPr lvl="2"/>
            <a:r>
              <a:rPr lang="en-US" b="1" dirty="0" smtClean="0"/>
              <a:t>Not flippant/poetic</a:t>
            </a:r>
          </a:p>
          <a:p>
            <a:pPr lvl="2"/>
            <a:r>
              <a:rPr lang="en-US" b="1" dirty="0" smtClean="0"/>
              <a:t>Not “saving my reputation”</a:t>
            </a:r>
          </a:p>
          <a:p>
            <a:pPr lvl="1"/>
            <a:r>
              <a:rPr lang="en-US" b="1" dirty="0" smtClean="0"/>
              <a:t>1 Timothy 1:1; 2:3; Titus 2:10; 3:4;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1:47 – “…God my Savior.”</a:t>
            </a:r>
          </a:p>
          <a:p>
            <a:pPr lvl="1"/>
            <a:r>
              <a:rPr lang="en-US" b="1" dirty="0" smtClean="0"/>
              <a:t>There is no evidence to say that this means anything other than the obvious </a:t>
            </a:r>
          </a:p>
          <a:p>
            <a:pPr lvl="2"/>
            <a:r>
              <a:rPr lang="en-US" b="1" dirty="0" smtClean="0"/>
              <a:t>(Remember 2 Peter 1:20?)</a:t>
            </a:r>
          </a:p>
          <a:p>
            <a:pPr lvl="2"/>
            <a:r>
              <a:rPr lang="en-US" b="1" dirty="0" smtClean="0"/>
              <a:t>Not flippant/poetic</a:t>
            </a:r>
          </a:p>
          <a:p>
            <a:pPr lvl="2"/>
            <a:r>
              <a:rPr lang="en-US" b="1" dirty="0" smtClean="0"/>
              <a:t>Not “saving my reputation”</a:t>
            </a:r>
          </a:p>
          <a:p>
            <a:pPr lvl="1"/>
            <a:r>
              <a:rPr lang="en-US" b="1" dirty="0" smtClean="0"/>
              <a:t>1 Timothy 1:1; 2:3; Titus 2:10; 3:4; etc.</a:t>
            </a:r>
          </a:p>
          <a:p>
            <a:pPr lvl="1"/>
            <a:r>
              <a:rPr lang="en-US" b="1" dirty="0" smtClean="0"/>
              <a:t>Conclusion: Mary had need of a Savior, like all the rest of us do.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1:47 – “…God my Savior.”</a:t>
            </a:r>
          </a:p>
          <a:p>
            <a:pPr lvl="1"/>
            <a:r>
              <a:rPr lang="en-US" b="1" dirty="0" smtClean="0"/>
              <a:t>There is no evidence to say that this means anything other than the obvious </a:t>
            </a:r>
          </a:p>
          <a:p>
            <a:pPr lvl="2"/>
            <a:r>
              <a:rPr lang="en-US" b="1" dirty="0" smtClean="0"/>
              <a:t>(Remember 2 Peter 1:20?)</a:t>
            </a:r>
          </a:p>
          <a:p>
            <a:pPr lvl="2"/>
            <a:r>
              <a:rPr lang="en-US" b="1" dirty="0" smtClean="0"/>
              <a:t>Not flippant/poetic</a:t>
            </a:r>
          </a:p>
          <a:p>
            <a:pPr lvl="2"/>
            <a:r>
              <a:rPr lang="en-US" b="1" dirty="0" smtClean="0"/>
              <a:t>Not “saving my reputation”</a:t>
            </a:r>
          </a:p>
          <a:p>
            <a:pPr lvl="1"/>
            <a:r>
              <a:rPr lang="en-US" b="1" dirty="0" smtClean="0"/>
              <a:t>1 Timothy 1:1; 2:3; Titus 2:10; 3:4; etc.</a:t>
            </a:r>
          </a:p>
          <a:p>
            <a:pPr lvl="1"/>
            <a:r>
              <a:rPr lang="en-US" b="1" dirty="0" smtClean="0"/>
              <a:t>Conclusion: Mary had need of a Savior, like all the rest of us do.</a:t>
            </a:r>
            <a:endParaRPr lang="en-US" b="1" dirty="0"/>
          </a:p>
          <a:p>
            <a:r>
              <a:rPr lang="en-US" b="1" dirty="0" smtClean="0"/>
              <a:t>This contradicts doctrines we’ll look at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18</a:t>
            </a:r>
          </a:p>
          <a:p>
            <a:pPr lvl="1"/>
            <a:r>
              <a:rPr lang="en-US" b="1" dirty="0" smtClean="0"/>
              <a:t>Betrothed/put her away – In 1</a:t>
            </a:r>
            <a:r>
              <a:rPr lang="en-US" b="1" baseline="30000" dirty="0" smtClean="0"/>
              <a:t>st</a:t>
            </a:r>
            <a:r>
              <a:rPr lang="en-US" b="1" dirty="0" smtClean="0"/>
              <a:t> c. Jewish culture, a betrothal was almost as binding as a marriage (however, not consummated)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 was asked to prepare a study on Mary, the mother of Jesus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18</a:t>
            </a:r>
          </a:p>
          <a:p>
            <a:pPr lvl="1"/>
            <a:r>
              <a:rPr lang="en-US" b="1" dirty="0" smtClean="0"/>
              <a:t>Betrothed/put her away – In 1</a:t>
            </a:r>
            <a:r>
              <a:rPr lang="en-US" b="1" baseline="30000" dirty="0" smtClean="0"/>
              <a:t>st</a:t>
            </a:r>
            <a:r>
              <a:rPr lang="en-US" b="1" dirty="0" smtClean="0"/>
              <a:t> c. Jewish culture, a betrothal was almost as binding as a marriage (however, not consummated)</a:t>
            </a:r>
          </a:p>
          <a:p>
            <a:pPr lvl="2"/>
            <a:r>
              <a:rPr lang="en-US" b="1" dirty="0" smtClean="0"/>
              <a:t>Someone “unfaithful” could be “divorced”</a:t>
            </a:r>
          </a:p>
          <a:p>
            <a:pPr lvl="2"/>
            <a:r>
              <a:rPr lang="en-US" b="1" dirty="0" smtClean="0"/>
              <a:t>If betrothed died, you would be a widow(</a:t>
            </a:r>
            <a:r>
              <a:rPr lang="en-US" b="1" dirty="0" err="1" smtClean="0"/>
              <a:t>er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 18</a:t>
            </a:r>
          </a:p>
          <a:p>
            <a:pPr lvl="1"/>
            <a:r>
              <a:rPr lang="en-US" b="1" dirty="0" smtClean="0"/>
              <a:t>Betrothed/put her away – In 1</a:t>
            </a:r>
            <a:r>
              <a:rPr lang="en-US" b="1" baseline="30000" dirty="0" smtClean="0"/>
              <a:t>st</a:t>
            </a:r>
            <a:r>
              <a:rPr lang="en-US" b="1" dirty="0" smtClean="0"/>
              <a:t> c. Jewish culture, a betrothal was almost as binding as a marriage (however, not consummated)</a:t>
            </a:r>
          </a:p>
          <a:p>
            <a:pPr lvl="2"/>
            <a:r>
              <a:rPr lang="en-US" b="1" dirty="0" smtClean="0"/>
              <a:t>Someone “unfaithful” could be “divorced”</a:t>
            </a:r>
          </a:p>
          <a:p>
            <a:pPr lvl="2"/>
            <a:r>
              <a:rPr lang="en-US" b="1" dirty="0" smtClean="0"/>
              <a:t>If betrothed died, you would be a widow(</a:t>
            </a:r>
            <a:r>
              <a:rPr lang="en-US" b="1" dirty="0" err="1" smtClean="0"/>
              <a:t>er</a:t>
            </a:r>
            <a:r>
              <a:rPr lang="en-US" b="1" dirty="0" smtClean="0"/>
              <a:t>)</a:t>
            </a:r>
            <a:endParaRPr lang="en-US" b="1" dirty="0"/>
          </a:p>
          <a:p>
            <a:pPr lvl="1"/>
            <a:r>
              <a:rPr lang="en-US" b="1" dirty="0" smtClean="0"/>
              <a:t>…by the Holy Spirit</a:t>
            </a:r>
          </a:p>
          <a:p>
            <a:pPr lvl="2"/>
            <a:r>
              <a:rPr lang="en-US" b="1" dirty="0" smtClean="0"/>
              <a:t>The same God who miraculously gave life to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Adam</a:t>
            </a:r>
          </a:p>
          <a:p>
            <a:pPr lvl="2"/>
            <a:r>
              <a:rPr lang="en-US" b="1" dirty="0" smtClean="0"/>
              <a:t>Now, miraculously conceived the second Adam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 25 - …kept her a virgin </a:t>
            </a:r>
            <a:r>
              <a:rPr lang="en-US" b="1" u="sng" dirty="0" smtClean="0"/>
              <a:t>until</a:t>
            </a:r>
            <a:r>
              <a:rPr lang="en-US" b="1" dirty="0" smtClean="0"/>
              <a:t> she gave birth…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 25 - …kept her a virgin </a:t>
            </a:r>
            <a:r>
              <a:rPr lang="en-US" b="1" u="sng" dirty="0" smtClean="0"/>
              <a:t>until</a:t>
            </a:r>
            <a:r>
              <a:rPr lang="en-US" b="1" dirty="0" smtClean="0"/>
              <a:t> she gave birth…</a:t>
            </a:r>
          </a:p>
          <a:p>
            <a:pPr lvl="1"/>
            <a:r>
              <a:rPr lang="en-US" b="1" dirty="0" smtClean="0"/>
              <a:t>Luke 2:7 – “firstborn”, not “only”</a:t>
            </a:r>
          </a:p>
          <a:p>
            <a:pPr lvl="1"/>
            <a:r>
              <a:rPr lang="en-US" b="1" dirty="0" smtClean="0"/>
              <a:t>John 3:16 – …His only-begotten Son…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 25 - …kept her a virgin </a:t>
            </a:r>
            <a:r>
              <a:rPr lang="en-US" b="1" u="sng" dirty="0" smtClean="0"/>
              <a:t>until</a:t>
            </a:r>
            <a:r>
              <a:rPr lang="en-US" b="1" dirty="0" smtClean="0"/>
              <a:t> she gave birth…</a:t>
            </a:r>
          </a:p>
          <a:p>
            <a:pPr lvl="1"/>
            <a:r>
              <a:rPr lang="en-US" b="1" dirty="0" smtClean="0"/>
              <a:t>Luke 2:7 – “firstborn”, not “only”</a:t>
            </a:r>
          </a:p>
          <a:p>
            <a:pPr lvl="1"/>
            <a:r>
              <a:rPr lang="en-US" b="1" dirty="0" smtClean="0"/>
              <a:t>John 3:16 – …His only-begotten Son…</a:t>
            </a:r>
          </a:p>
          <a:p>
            <a:pPr lvl="1"/>
            <a:r>
              <a:rPr lang="en-US" b="1" dirty="0" smtClean="0"/>
              <a:t>Hence, God’s </a:t>
            </a:r>
            <a:r>
              <a:rPr lang="en-US" b="1" u="sng" dirty="0" smtClean="0"/>
              <a:t>only-begotten</a:t>
            </a:r>
            <a:r>
              <a:rPr lang="en-US" b="1" dirty="0" smtClean="0"/>
              <a:t> was Mary’s </a:t>
            </a:r>
            <a:r>
              <a:rPr lang="en-US" b="1" u="sng" dirty="0" smtClean="0"/>
              <a:t>firstborn</a:t>
            </a:r>
            <a:endParaRPr lang="en-US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 25 - …kept her a virgin </a:t>
            </a:r>
            <a:r>
              <a:rPr lang="en-US" b="1" u="sng" dirty="0" smtClean="0"/>
              <a:t>until</a:t>
            </a:r>
            <a:r>
              <a:rPr lang="en-US" b="1" dirty="0" smtClean="0"/>
              <a:t> she gave birth…</a:t>
            </a:r>
          </a:p>
          <a:p>
            <a:pPr lvl="1"/>
            <a:r>
              <a:rPr lang="en-US" b="1" dirty="0" smtClean="0"/>
              <a:t>Luke 2:7 – “firstborn”, not “only”</a:t>
            </a:r>
          </a:p>
          <a:p>
            <a:pPr lvl="1"/>
            <a:r>
              <a:rPr lang="en-US" b="1" dirty="0" smtClean="0"/>
              <a:t>John 3:16 – …His only-begotten Son…</a:t>
            </a:r>
          </a:p>
          <a:p>
            <a:pPr lvl="1"/>
            <a:r>
              <a:rPr lang="en-US" b="1" dirty="0" smtClean="0"/>
              <a:t>Hence, God’s </a:t>
            </a:r>
            <a:r>
              <a:rPr lang="en-US" b="1" u="sng" dirty="0" smtClean="0"/>
              <a:t>only-begotten</a:t>
            </a:r>
            <a:r>
              <a:rPr lang="en-US" b="1" dirty="0" smtClean="0"/>
              <a:t> was Mary’s </a:t>
            </a:r>
            <a:r>
              <a:rPr lang="en-US" b="1" u="sng" dirty="0" smtClean="0"/>
              <a:t>firstborn</a:t>
            </a:r>
            <a:endParaRPr lang="en-US" b="1" u="sng" dirty="0"/>
          </a:p>
          <a:p>
            <a:r>
              <a:rPr lang="en-US" b="1" dirty="0" smtClean="0"/>
              <a:t>Mathew 13:54-56</a:t>
            </a:r>
          </a:p>
          <a:p>
            <a:pPr lvl="1"/>
            <a:r>
              <a:rPr lang="en-US" b="1" dirty="0" smtClean="0"/>
              <a:t>…the carpenter’s son – referring to earthly family</a:t>
            </a:r>
          </a:p>
          <a:p>
            <a:pPr lvl="1"/>
            <a:r>
              <a:rPr lang="en-US" b="1" dirty="0" smtClean="0"/>
              <a:t>…mother Mary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1:18-25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v 25 - …kept her a virgin </a:t>
            </a:r>
            <a:r>
              <a:rPr lang="en-US" b="1" u="sng" dirty="0" smtClean="0"/>
              <a:t>until</a:t>
            </a:r>
            <a:r>
              <a:rPr lang="en-US" b="1" dirty="0" smtClean="0"/>
              <a:t> she gave birth…</a:t>
            </a:r>
          </a:p>
          <a:p>
            <a:pPr lvl="1"/>
            <a:r>
              <a:rPr lang="en-US" b="1" dirty="0" smtClean="0"/>
              <a:t>Luke 2:7 – “firstborn”, not “only”</a:t>
            </a:r>
          </a:p>
          <a:p>
            <a:pPr lvl="1"/>
            <a:r>
              <a:rPr lang="en-US" b="1" dirty="0" smtClean="0"/>
              <a:t>John 3:16 – …His only-begotten Son…</a:t>
            </a:r>
          </a:p>
          <a:p>
            <a:pPr lvl="1"/>
            <a:r>
              <a:rPr lang="en-US" b="1" dirty="0" smtClean="0"/>
              <a:t>Hence, God’s </a:t>
            </a:r>
            <a:r>
              <a:rPr lang="en-US" b="1" u="sng" dirty="0" smtClean="0"/>
              <a:t>only-begotten</a:t>
            </a:r>
            <a:r>
              <a:rPr lang="en-US" b="1" dirty="0" smtClean="0"/>
              <a:t> was Mary’s </a:t>
            </a:r>
            <a:r>
              <a:rPr lang="en-US" b="1" u="sng" dirty="0" smtClean="0"/>
              <a:t>firstborn</a:t>
            </a:r>
            <a:endParaRPr lang="en-US" b="1" u="sng" dirty="0"/>
          </a:p>
          <a:p>
            <a:r>
              <a:rPr lang="en-US" b="1" dirty="0" smtClean="0"/>
              <a:t>Mathew 13:54-56</a:t>
            </a:r>
          </a:p>
          <a:p>
            <a:pPr lvl="1"/>
            <a:r>
              <a:rPr lang="en-US" b="1" dirty="0" smtClean="0"/>
              <a:t>…the carpenter’s son – referring to earthly family</a:t>
            </a:r>
          </a:p>
          <a:p>
            <a:pPr lvl="1"/>
            <a:r>
              <a:rPr lang="en-US" b="1" dirty="0" smtClean="0"/>
              <a:t>…mother Mary</a:t>
            </a:r>
          </a:p>
          <a:p>
            <a:pPr lvl="1"/>
            <a:r>
              <a:rPr lang="en-US" b="1" dirty="0" smtClean="0"/>
              <a:t>Brothers: James, Joseph, Simon, Judas</a:t>
            </a:r>
          </a:p>
          <a:p>
            <a:pPr lvl="1"/>
            <a:r>
              <a:rPr lang="en-US" b="1" dirty="0" smtClean="0"/>
              <a:t>Sisters (plural), “all” – 2, possibly 3 or more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pPr lvl="1"/>
            <a:r>
              <a:rPr lang="en-US" b="1" dirty="0" smtClean="0"/>
              <a:t>1. Mother</a:t>
            </a:r>
          </a:p>
          <a:p>
            <a:pPr lvl="2"/>
            <a:r>
              <a:rPr lang="en-US" b="1" dirty="0" smtClean="0"/>
              <a:t>Birth </a:t>
            </a:r>
          </a:p>
          <a:p>
            <a:pPr lvl="2"/>
            <a:r>
              <a:rPr lang="en-US" b="1" dirty="0" smtClean="0"/>
              <a:t>Luke 2:22-33 - …present Him to the Lord (1</a:t>
            </a:r>
            <a:r>
              <a:rPr lang="en-US" b="1" baseline="30000" dirty="0" smtClean="0"/>
              <a:t>st</a:t>
            </a:r>
            <a:r>
              <a:rPr lang="en-US" b="1" dirty="0" smtClean="0"/>
              <a:t> born) at the temple, sacrifice (turtle dove = poverty)</a:t>
            </a:r>
          </a:p>
          <a:p>
            <a:pPr lvl="2"/>
            <a:r>
              <a:rPr lang="en-US" b="1" dirty="0" smtClean="0"/>
              <a:t>Matthew 2:13-23 – danger to Child, escape to Egypt, return to Nazareth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 was asked to prepare a study on Mary, the mother of Jesus</a:t>
            </a:r>
          </a:p>
          <a:p>
            <a:pPr lvl="1"/>
            <a:r>
              <a:rPr lang="en-US" b="1" dirty="0" smtClean="0"/>
              <a:t>As a former Catholic, I know how venerated she is to Catholics</a:t>
            </a:r>
          </a:p>
          <a:p>
            <a:pPr lvl="2"/>
            <a:r>
              <a:rPr lang="en-US" b="1" dirty="0" smtClean="0"/>
              <a:t>Most family members</a:t>
            </a:r>
          </a:p>
          <a:p>
            <a:pPr lvl="2"/>
            <a:r>
              <a:rPr lang="en-US" b="1" dirty="0" smtClean="0"/>
              <a:t>A member of the “Holy Name Society”</a:t>
            </a:r>
          </a:p>
          <a:p>
            <a:pPr lvl="2"/>
            <a:r>
              <a:rPr lang="en-US" b="1" dirty="0" smtClean="0"/>
              <a:t>Prayers to “her” (“she’ll convince Jesus/God”)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pPr lvl="1"/>
            <a:r>
              <a:rPr lang="en-US" b="1" dirty="0" smtClean="0"/>
              <a:t>2. “Whatever He says to you, do it.”</a:t>
            </a:r>
          </a:p>
          <a:p>
            <a:pPr lvl="2"/>
            <a:r>
              <a:rPr lang="en-US" b="1" dirty="0" smtClean="0"/>
              <a:t>Cana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miracle</a:t>
            </a:r>
          </a:p>
          <a:p>
            <a:pPr lvl="2"/>
            <a:r>
              <a:rPr lang="en-US" b="1" dirty="0" smtClean="0"/>
              <a:t>After Jesus’ baptism</a:t>
            </a:r>
          </a:p>
          <a:p>
            <a:pPr lvl="2"/>
            <a:r>
              <a:rPr lang="en-US" b="1" dirty="0" smtClean="0"/>
              <a:t>Apparently has some authority with the servants?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pPr lvl="1"/>
            <a:r>
              <a:rPr lang="en-US" b="1" dirty="0" smtClean="0"/>
              <a:t>2. “Whatever He says to you, do it.”</a:t>
            </a:r>
          </a:p>
          <a:p>
            <a:pPr lvl="2"/>
            <a:r>
              <a:rPr lang="en-US" b="1" dirty="0" smtClean="0"/>
              <a:t>Cana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miracle</a:t>
            </a:r>
          </a:p>
          <a:p>
            <a:pPr lvl="2"/>
            <a:r>
              <a:rPr lang="en-US" b="1" dirty="0" smtClean="0"/>
              <a:t>After Jesus’ baptism</a:t>
            </a:r>
          </a:p>
          <a:p>
            <a:pPr lvl="2"/>
            <a:r>
              <a:rPr lang="en-US" b="1" dirty="0" smtClean="0"/>
              <a:t>Apparently has some authority with the servants?</a:t>
            </a:r>
            <a:endParaRPr lang="en-US" b="1" dirty="0"/>
          </a:p>
          <a:p>
            <a:pPr lvl="1"/>
            <a:r>
              <a:rPr lang="en-US" b="1" dirty="0" smtClean="0"/>
              <a:t>3. </a:t>
            </a:r>
            <a:r>
              <a:rPr lang="en-US" b="1" dirty="0"/>
              <a:t>M</a:t>
            </a:r>
            <a:r>
              <a:rPr lang="en-US" b="1" dirty="0" smtClean="0"/>
              <a:t>atthew 12:46-50</a:t>
            </a:r>
          </a:p>
          <a:p>
            <a:pPr lvl="2"/>
            <a:r>
              <a:rPr lang="en-US" b="1" dirty="0" smtClean="0"/>
              <a:t>Jesus is now emphasizing His spiritual family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pPr lvl="1"/>
            <a:r>
              <a:rPr lang="en-US" b="1" dirty="0" smtClean="0"/>
              <a:t>4. John 19:25-27 – Jesus on the cross</a:t>
            </a:r>
          </a:p>
          <a:p>
            <a:pPr lvl="2"/>
            <a:r>
              <a:rPr lang="en-US" b="1" dirty="0" smtClean="0"/>
              <a:t>Jesus is now responsible for His mother</a:t>
            </a:r>
          </a:p>
          <a:p>
            <a:pPr lvl="2"/>
            <a:r>
              <a:rPr lang="en-US" b="1" dirty="0" smtClean="0"/>
              <a:t>He passes that responsibility on to His disciple, John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pPr lvl="1"/>
            <a:r>
              <a:rPr lang="en-US" b="1" dirty="0" smtClean="0"/>
              <a:t>4. John 19:25-27 – Jesus on the cross</a:t>
            </a:r>
          </a:p>
          <a:p>
            <a:pPr lvl="2"/>
            <a:r>
              <a:rPr lang="en-US" b="1" dirty="0" smtClean="0"/>
              <a:t>Jesus is now responsible for His mother</a:t>
            </a:r>
          </a:p>
          <a:p>
            <a:pPr lvl="2"/>
            <a:r>
              <a:rPr lang="en-US" b="1" dirty="0" smtClean="0"/>
              <a:t>He passes that responsibility on to His disciple, John</a:t>
            </a:r>
            <a:endParaRPr lang="en-US" b="1" dirty="0"/>
          </a:p>
          <a:p>
            <a:pPr lvl="1"/>
            <a:r>
              <a:rPr lang="en-US" b="1" dirty="0" smtClean="0"/>
              <a:t>5. Acts 1:12-14</a:t>
            </a:r>
          </a:p>
          <a:p>
            <a:pPr lvl="2"/>
            <a:r>
              <a:rPr lang="en-US" b="1" dirty="0" smtClean="0"/>
              <a:t>Mary and Jesus’ (half)brothers wait w/ the disciples</a:t>
            </a:r>
          </a:p>
          <a:p>
            <a:pPr lvl="2"/>
            <a:r>
              <a:rPr lang="en-US" b="1" dirty="0" smtClean="0"/>
              <a:t>She is now a follower of His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r>
              <a:rPr lang="en-US" b="1" dirty="0" smtClean="0"/>
              <a:t>She went from</a:t>
            </a:r>
          </a:p>
          <a:p>
            <a:pPr lvl="1"/>
            <a:r>
              <a:rPr lang="en-US" b="1" dirty="0" smtClean="0"/>
              <a:t>Giving birth to Him and caring for Him</a:t>
            </a:r>
          </a:p>
          <a:p>
            <a:pPr lvl="1"/>
            <a:r>
              <a:rPr lang="en-US" b="1" dirty="0" smtClean="0"/>
              <a:t>To being with His disciples on the day of Pentecost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Her Changing Relationship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was, and always will be, the mother of Jesus</a:t>
            </a:r>
          </a:p>
          <a:p>
            <a:r>
              <a:rPr lang="en-US" b="1" dirty="0" smtClean="0"/>
              <a:t>But, notice how her relationship to her Son changes over the years (like many mothers)</a:t>
            </a:r>
          </a:p>
          <a:p>
            <a:r>
              <a:rPr lang="en-US" b="1" dirty="0" smtClean="0"/>
              <a:t>She went from</a:t>
            </a:r>
          </a:p>
          <a:p>
            <a:pPr lvl="1"/>
            <a:r>
              <a:rPr lang="en-US" b="1" dirty="0" smtClean="0"/>
              <a:t>Giving birth to Him and caring for Him</a:t>
            </a:r>
          </a:p>
          <a:p>
            <a:pPr lvl="1"/>
            <a:r>
              <a:rPr lang="en-US" b="1" dirty="0" smtClean="0"/>
              <a:t>To being with His disciples on the day of Pentecost</a:t>
            </a:r>
            <a:endParaRPr lang="en-US" b="1" dirty="0"/>
          </a:p>
          <a:p>
            <a:r>
              <a:rPr lang="en-US" b="1" dirty="0" smtClean="0"/>
              <a:t>This is the last we read about her in the Bible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Perpetual Virgin</a:t>
            </a:r>
          </a:p>
          <a:p>
            <a:pPr lvl="1"/>
            <a:r>
              <a:rPr lang="en-US" b="1" dirty="0" smtClean="0"/>
              <a:t>Starting around 2</a:t>
            </a:r>
            <a:r>
              <a:rPr lang="en-US" b="1" baseline="30000" dirty="0" smtClean="0"/>
              <a:t>nd</a:t>
            </a:r>
            <a:r>
              <a:rPr lang="en-US" b="1" dirty="0" smtClean="0"/>
              <a:t> century</a:t>
            </a:r>
          </a:p>
          <a:p>
            <a:pPr lvl="1"/>
            <a:r>
              <a:rPr lang="en-US" b="1" dirty="0" smtClean="0"/>
              <a:t>Scriptures referring to brothers, sisters are symbolic, or referring to cousins or half-brothers by Joseph’s previous marriage </a:t>
            </a:r>
          </a:p>
          <a:p>
            <a:pPr lvl="1"/>
            <a:r>
              <a:rPr lang="en-US" b="1" dirty="0" smtClean="0"/>
              <a:t>We see how one false doctrine begets more</a:t>
            </a:r>
          </a:p>
          <a:p>
            <a:pPr lvl="1"/>
            <a:r>
              <a:rPr lang="en-US" b="1" dirty="0" smtClean="0"/>
              <a:t>Many who take this view do so because sexual relations are considered sinful, even in marriage (cf Hebrews 13:4)</a:t>
            </a:r>
          </a:p>
          <a:p>
            <a:pPr lvl="1"/>
            <a:r>
              <a:rPr lang="en-US" b="1" dirty="0" err="1" smtClean="0"/>
              <a:t>Rej</a:t>
            </a:r>
            <a:r>
              <a:rPr lang="en-US" b="1" dirty="0" smtClean="0"/>
              <a:t>. pl. truth &amp; twisting Scriptures (2 P 3:16-18)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Mother of God</a:t>
            </a:r>
          </a:p>
          <a:p>
            <a:pPr lvl="1"/>
            <a:r>
              <a:rPr lang="en-US" b="1" dirty="0" smtClean="0"/>
              <a:t>Reasoning:</a:t>
            </a:r>
          </a:p>
          <a:p>
            <a:pPr lvl="2"/>
            <a:r>
              <a:rPr lang="en-US" b="1" dirty="0" smtClean="0"/>
              <a:t>Mother of Jesus; Jesus is God</a:t>
            </a:r>
          </a:p>
          <a:p>
            <a:pPr lvl="2"/>
            <a:r>
              <a:rPr lang="en-US" b="1" dirty="0" smtClean="0"/>
              <a:t>Hence, mother of God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Mother of God</a:t>
            </a:r>
          </a:p>
          <a:p>
            <a:pPr lvl="1"/>
            <a:r>
              <a:rPr lang="en-US" b="1" dirty="0" smtClean="0"/>
              <a:t>Reasoning:</a:t>
            </a:r>
          </a:p>
          <a:p>
            <a:pPr lvl="2"/>
            <a:r>
              <a:rPr lang="en-US" b="1" dirty="0" smtClean="0"/>
              <a:t>Mother of Jesus; Jesus is God</a:t>
            </a:r>
          </a:p>
          <a:p>
            <a:pPr lvl="2"/>
            <a:r>
              <a:rPr lang="en-US" b="1" dirty="0" smtClean="0"/>
              <a:t>Hence, mother of God</a:t>
            </a:r>
            <a:endParaRPr lang="en-US" b="1" dirty="0"/>
          </a:p>
          <a:p>
            <a:pPr lvl="1"/>
            <a:r>
              <a:rPr lang="en-US" b="1" dirty="0" smtClean="0"/>
              <a:t>Error:</a:t>
            </a:r>
          </a:p>
          <a:p>
            <a:pPr lvl="2"/>
            <a:r>
              <a:rPr lang="en-US" b="1" dirty="0" smtClean="0"/>
              <a:t>Jesus is the incarnation of the Word (of the Trinity)</a:t>
            </a:r>
          </a:p>
          <a:p>
            <a:pPr lvl="2"/>
            <a:r>
              <a:rPr lang="en-US" b="1" dirty="0" smtClean="0"/>
              <a:t>John 1:1-3; 14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Mother of God</a:t>
            </a:r>
          </a:p>
          <a:p>
            <a:pPr lvl="1"/>
            <a:r>
              <a:rPr lang="en-US" b="1" dirty="0" smtClean="0"/>
              <a:t>Reasoning:</a:t>
            </a:r>
          </a:p>
          <a:p>
            <a:pPr lvl="2"/>
            <a:r>
              <a:rPr lang="en-US" b="1" dirty="0" smtClean="0"/>
              <a:t>Mother of Jesus; Jesus is God</a:t>
            </a:r>
          </a:p>
          <a:p>
            <a:pPr lvl="2"/>
            <a:r>
              <a:rPr lang="en-US" b="1" dirty="0" smtClean="0"/>
              <a:t>Hence, mother of God</a:t>
            </a:r>
            <a:endParaRPr lang="en-US" b="1" dirty="0"/>
          </a:p>
          <a:p>
            <a:pPr lvl="1"/>
            <a:r>
              <a:rPr lang="en-US" b="1" dirty="0" smtClean="0"/>
              <a:t>Error:</a:t>
            </a:r>
          </a:p>
          <a:p>
            <a:pPr lvl="2"/>
            <a:r>
              <a:rPr lang="en-US" b="1" dirty="0" smtClean="0"/>
              <a:t>Jesus is the incarnation of the Word (of the Trinity)</a:t>
            </a:r>
          </a:p>
          <a:p>
            <a:pPr lvl="2"/>
            <a:r>
              <a:rPr lang="en-US" b="1" dirty="0" smtClean="0"/>
              <a:t>John 1:1-3; 14</a:t>
            </a:r>
          </a:p>
          <a:p>
            <a:pPr lvl="2"/>
            <a:r>
              <a:rPr lang="en-US" b="1" dirty="0" smtClean="0"/>
              <a:t>God is eternal (Psalm 90:2) having no beginning or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 was asked to prepare a study on Mary, the mother of Jesus</a:t>
            </a:r>
          </a:p>
          <a:p>
            <a:pPr lvl="1"/>
            <a:r>
              <a:rPr lang="en-US" b="1" dirty="0" smtClean="0"/>
              <a:t>As a former Catholic, I know how venerated she is to Catholics</a:t>
            </a:r>
          </a:p>
          <a:p>
            <a:pPr lvl="2"/>
            <a:r>
              <a:rPr lang="en-US" b="1" dirty="0" smtClean="0"/>
              <a:t>Most family members</a:t>
            </a:r>
          </a:p>
          <a:p>
            <a:pPr lvl="2"/>
            <a:r>
              <a:rPr lang="en-US" b="1" dirty="0" smtClean="0"/>
              <a:t>A member of the “Holy Name Society”</a:t>
            </a:r>
          </a:p>
          <a:p>
            <a:pPr lvl="2"/>
            <a:r>
              <a:rPr lang="en-US" b="1" dirty="0" smtClean="0"/>
              <a:t>Prayers to “her” (“she’ll convince Jesus/God”)</a:t>
            </a:r>
          </a:p>
          <a:p>
            <a:pPr lvl="1"/>
            <a:r>
              <a:rPr lang="en-US" b="1" dirty="0" smtClean="0"/>
              <a:t>They frown upon people “bad mouthing” her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Mother of God</a:t>
            </a:r>
          </a:p>
          <a:p>
            <a:pPr lvl="1"/>
            <a:r>
              <a:rPr lang="en-US" b="1" dirty="0" smtClean="0"/>
              <a:t>Reasoning:</a:t>
            </a:r>
          </a:p>
          <a:p>
            <a:pPr lvl="2"/>
            <a:r>
              <a:rPr lang="en-US" b="1" dirty="0" smtClean="0"/>
              <a:t>Mother of Jesus; Jesus is God</a:t>
            </a:r>
          </a:p>
          <a:p>
            <a:pPr lvl="2"/>
            <a:r>
              <a:rPr lang="en-US" b="1" dirty="0" smtClean="0"/>
              <a:t>Hence, mother of God</a:t>
            </a:r>
            <a:endParaRPr lang="en-US" b="1" dirty="0"/>
          </a:p>
          <a:p>
            <a:pPr lvl="1"/>
            <a:r>
              <a:rPr lang="en-US" b="1" dirty="0" smtClean="0"/>
              <a:t>Error:</a:t>
            </a:r>
          </a:p>
          <a:p>
            <a:pPr lvl="2"/>
            <a:r>
              <a:rPr lang="en-US" b="1" dirty="0" smtClean="0"/>
              <a:t>Jesus is the incarnation of the Word (of the Trinity)</a:t>
            </a:r>
          </a:p>
          <a:p>
            <a:pPr lvl="2"/>
            <a:r>
              <a:rPr lang="en-US" b="1" dirty="0" smtClean="0"/>
              <a:t>John 1:1-3; 14</a:t>
            </a:r>
          </a:p>
          <a:p>
            <a:pPr lvl="2"/>
            <a:r>
              <a:rPr lang="en-US" b="1" dirty="0" smtClean="0"/>
              <a:t>God is eternal (Psalm 90:2) having no beginning or end</a:t>
            </a:r>
          </a:p>
          <a:p>
            <a:pPr lvl="2"/>
            <a:r>
              <a:rPr lang="en-US" b="1" dirty="0" smtClean="0"/>
              <a:t>The Word emptied Himself and became man (Philippians 2:5-8; Hebrews 2:9-15. etc.)</a:t>
            </a:r>
            <a:endParaRPr lang="en-US" b="1" dirty="0"/>
          </a:p>
          <a:p>
            <a:pPr lvl="2"/>
            <a:r>
              <a:rPr lang="en-US" b="1" dirty="0" smtClean="0"/>
              <a:t>His divine nature (God) needed no mother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Intervention of Mary</a:t>
            </a:r>
          </a:p>
          <a:p>
            <a:pPr lvl="1"/>
            <a:r>
              <a:rPr lang="en-US" b="1" dirty="0" smtClean="0"/>
              <a:t>She has been elevated to a “Queen Mother of Heaven”</a:t>
            </a:r>
          </a:p>
          <a:p>
            <a:pPr lvl="1"/>
            <a:r>
              <a:rPr lang="en-US" b="1" dirty="0" smtClean="0"/>
              <a:t>Jesus and the HS intercede for us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Intervention of Mary</a:t>
            </a:r>
          </a:p>
          <a:p>
            <a:pPr lvl="1"/>
            <a:r>
              <a:rPr lang="en-US" b="1" dirty="0" smtClean="0"/>
              <a:t>She has been elevated to a “Queen Mother of Heaven”</a:t>
            </a:r>
          </a:p>
          <a:p>
            <a:pPr lvl="1"/>
            <a:r>
              <a:rPr lang="en-US" b="1" dirty="0" smtClean="0"/>
              <a:t>Jesus and the HS intercede for us</a:t>
            </a:r>
          </a:p>
          <a:p>
            <a:r>
              <a:rPr lang="en-US" b="1" dirty="0" smtClean="0"/>
              <a:t>Worship of Mary</a:t>
            </a:r>
          </a:p>
          <a:p>
            <a:pPr lvl="1"/>
            <a:r>
              <a:rPr lang="en-US" b="1" dirty="0" smtClean="0"/>
              <a:t>Related to error listed above</a:t>
            </a:r>
          </a:p>
          <a:p>
            <a:pPr lvl="1"/>
            <a:r>
              <a:rPr lang="en-US" b="1" dirty="0" smtClean="0"/>
              <a:t>We shouldn’t worship mankind/angel; only God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Doctrines Have Arisen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Intervention of Mary</a:t>
            </a:r>
          </a:p>
          <a:p>
            <a:pPr lvl="1"/>
            <a:r>
              <a:rPr lang="en-US" b="1" dirty="0" smtClean="0"/>
              <a:t>She has been elevated to a “Queen Mother of Heaven”</a:t>
            </a:r>
          </a:p>
          <a:p>
            <a:pPr lvl="1"/>
            <a:r>
              <a:rPr lang="en-US" b="1" dirty="0" smtClean="0"/>
              <a:t>Jesus and the HS intercede for us</a:t>
            </a:r>
          </a:p>
          <a:p>
            <a:r>
              <a:rPr lang="en-US" b="1" dirty="0" smtClean="0"/>
              <a:t>Worship of Mary</a:t>
            </a:r>
          </a:p>
          <a:p>
            <a:pPr lvl="1"/>
            <a:r>
              <a:rPr lang="en-US" b="1" dirty="0" smtClean="0"/>
              <a:t>Related to error listed above</a:t>
            </a:r>
          </a:p>
          <a:p>
            <a:pPr lvl="1"/>
            <a:r>
              <a:rPr lang="en-US" b="1" dirty="0" smtClean="0"/>
              <a:t>We shouldn’t worship mankind/angel; only God</a:t>
            </a:r>
          </a:p>
          <a:p>
            <a:r>
              <a:rPr lang="en-US" b="1" dirty="0" smtClean="0"/>
              <a:t>Assumption</a:t>
            </a:r>
          </a:p>
          <a:p>
            <a:pPr lvl="1"/>
            <a:r>
              <a:rPr lang="en-US" b="1" dirty="0" smtClean="0"/>
              <a:t>Compared to Enoch, Elijah</a:t>
            </a:r>
          </a:p>
          <a:p>
            <a:pPr lvl="1"/>
            <a:r>
              <a:rPr lang="en-US" b="1" dirty="0" smtClean="0"/>
              <a:t>No Scripture to support this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 a special woman chosen by God to give birth to His only-begotten Son</a:t>
            </a:r>
          </a:p>
          <a:p>
            <a:r>
              <a:rPr lang="en-US" b="1" dirty="0" smtClean="0"/>
              <a:t>She was a humble, faithful person</a:t>
            </a:r>
          </a:p>
          <a:p>
            <a:r>
              <a:rPr lang="en-US" b="1" dirty="0" smtClean="0"/>
              <a:t>We should recognize her for her special place in God’s plan – as any hero of the Bible</a:t>
            </a:r>
          </a:p>
          <a:p>
            <a:r>
              <a:rPr lang="en-US" b="1" dirty="0" smtClean="0"/>
              <a:t>However, she should not be venerated, worshipped, or made </a:t>
            </a:r>
            <a:r>
              <a:rPr lang="en-US" b="1" smtClean="0"/>
              <a:t>like 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Mary was a special woman chosen by God to give birth to His only-begotten Son</a:t>
            </a:r>
          </a:p>
          <a:p>
            <a:r>
              <a:rPr lang="en-US" b="1" dirty="0" smtClean="0"/>
              <a:t>She was a humble, faithful person</a:t>
            </a:r>
          </a:p>
          <a:p>
            <a:r>
              <a:rPr lang="en-US" b="1" dirty="0" smtClean="0"/>
              <a:t>We should recognize her for her special place in God’s plan – as any hero of the Bible</a:t>
            </a:r>
          </a:p>
          <a:p>
            <a:r>
              <a:rPr lang="en-US" b="1" dirty="0" smtClean="0"/>
              <a:t>However, she should not be venerated, worshipped, or made like God</a:t>
            </a:r>
          </a:p>
          <a:p>
            <a:r>
              <a:rPr lang="en-US" b="1" dirty="0" smtClean="0"/>
              <a:t>I wonder what she’s thinking when this happens?</a:t>
            </a:r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 was asked to prepare a study on Mary, the mother of Jesus</a:t>
            </a:r>
          </a:p>
          <a:p>
            <a:pPr lvl="1"/>
            <a:r>
              <a:rPr lang="en-US" b="1" dirty="0" smtClean="0"/>
              <a:t>As a former Catholic, I know how venerated she is to Catholics</a:t>
            </a:r>
          </a:p>
          <a:p>
            <a:pPr lvl="2"/>
            <a:r>
              <a:rPr lang="en-US" b="1" dirty="0" smtClean="0"/>
              <a:t>Most family members</a:t>
            </a:r>
          </a:p>
          <a:p>
            <a:pPr lvl="2"/>
            <a:r>
              <a:rPr lang="en-US" b="1" dirty="0" smtClean="0"/>
              <a:t>A member of the “Holy Name Society”</a:t>
            </a:r>
          </a:p>
          <a:p>
            <a:pPr lvl="2"/>
            <a:r>
              <a:rPr lang="en-US" b="1" dirty="0" smtClean="0"/>
              <a:t>Prayers to “her” (“she’ll convince Jesus/God”)</a:t>
            </a:r>
          </a:p>
          <a:p>
            <a:pPr lvl="1"/>
            <a:r>
              <a:rPr lang="en-US" b="1" dirty="0" smtClean="0"/>
              <a:t>They frown upon people “bad mouthing” her</a:t>
            </a:r>
          </a:p>
          <a:p>
            <a:pPr lvl="1"/>
            <a:r>
              <a:rPr lang="en-US" b="1" dirty="0" smtClean="0"/>
              <a:t>“Fourth member of the Trinity”; “Queen Mother”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 was asked to prepare a study on Mary, the mother of Jesus</a:t>
            </a:r>
          </a:p>
          <a:p>
            <a:pPr lvl="1"/>
            <a:r>
              <a:rPr lang="en-US" b="1" dirty="0" smtClean="0"/>
              <a:t>As a former Catholic, I know how venerated she is to Catholics</a:t>
            </a:r>
          </a:p>
          <a:p>
            <a:pPr lvl="2"/>
            <a:r>
              <a:rPr lang="en-US" b="1" dirty="0" smtClean="0"/>
              <a:t>Most family members</a:t>
            </a:r>
          </a:p>
          <a:p>
            <a:pPr lvl="2"/>
            <a:r>
              <a:rPr lang="en-US" b="1" dirty="0" smtClean="0"/>
              <a:t>A member of the “Holy Name Society”</a:t>
            </a:r>
          </a:p>
          <a:p>
            <a:pPr lvl="2"/>
            <a:r>
              <a:rPr lang="en-US" b="1" dirty="0" smtClean="0"/>
              <a:t>Prayers to “her” (“she’ll convince Jesus/God”)</a:t>
            </a:r>
          </a:p>
          <a:p>
            <a:pPr lvl="1"/>
            <a:r>
              <a:rPr lang="en-US" b="1" dirty="0" smtClean="0"/>
              <a:t>They frown upon people “bad mouthing” her</a:t>
            </a:r>
          </a:p>
          <a:p>
            <a:pPr lvl="1"/>
            <a:r>
              <a:rPr lang="en-US" b="1" dirty="0" smtClean="0"/>
              <a:t>“Fourth member of the Trinity”; “Queen Mother”</a:t>
            </a:r>
            <a:endParaRPr lang="en-US" b="1" dirty="0"/>
          </a:p>
          <a:p>
            <a:r>
              <a:rPr lang="en-US" b="1" dirty="0" smtClean="0"/>
              <a:t>This sermon is the result of that study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 risk that we often run when studying about subjects such as these is that we often don’t </a:t>
            </a:r>
            <a:r>
              <a:rPr lang="en-US" b="1" u="sng" dirty="0" smtClean="0"/>
              <a:t>sufficiently</a:t>
            </a:r>
            <a:r>
              <a:rPr lang="en-US" b="1" dirty="0" smtClean="0"/>
              <a:t> </a:t>
            </a:r>
            <a:r>
              <a:rPr lang="en-US" b="1" dirty="0" smtClean="0"/>
              <a:t>consider the person being taught</a:t>
            </a:r>
          </a:p>
          <a:p>
            <a:pPr lvl="1"/>
            <a:r>
              <a:rPr lang="en-US" b="1" dirty="0" smtClean="0"/>
              <a:t>Flippant answers</a:t>
            </a:r>
          </a:p>
          <a:p>
            <a:pPr lvl="1"/>
            <a:r>
              <a:rPr lang="en-US" b="1" dirty="0" smtClean="0"/>
              <a:t>Jokes </a:t>
            </a:r>
          </a:p>
          <a:p>
            <a:pPr lvl="1"/>
            <a:r>
              <a:rPr lang="en-US" b="1" dirty="0" smtClean="0"/>
              <a:t>Meat of the word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A risk that we often run when studying about subjects such as these is that we often don’t </a:t>
            </a:r>
            <a:r>
              <a:rPr lang="en-US" b="1" u="sng" dirty="0" smtClean="0"/>
              <a:t>sufficiently</a:t>
            </a:r>
            <a:r>
              <a:rPr lang="en-US" b="1" dirty="0" smtClean="0"/>
              <a:t> consider the person being taught</a:t>
            </a:r>
          </a:p>
          <a:p>
            <a:pPr lvl="1"/>
            <a:r>
              <a:rPr lang="en-US" b="1" dirty="0" smtClean="0"/>
              <a:t>Flippant answers</a:t>
            </a:r>
          </a:p>
          <a:p>
            <a:pPr lvl="1"/>
            <a:r>
              <a:rPr lang="en-US" b="1" dirty="0" smtClean="0"/>
              <a:t>Jokes </a:t>
            </a:r>
          </a:p>
          <a:p>
            <a:pPr lvl="1"/>
            <a:r>
              <a:rPr lang="en-US" b="1" dirty="0" smtClean="0"/>
              <a:t>Meat of the word</a:t>
            </a:r>
            <a:endParaRPr lang="en-US" b="1" dirty="0"/>
          </a:p>
          <a:p>
            <a:r>
              <a:rPr lang="en-US" b="1" dirty="0" smtClean="0"/>
              <a:t>1 Corinthians 9:19-23</a:t>
            </a:r>
          </a:p>
          <a:p>
            <a:pPr lvl="1"/>
            <a:r>
              <a:rPr lang="en-US" b="1" dirty="0" smtClean="0"/>
              <a:t>Under Law/not under the Law</a:t>
            </a:r>
          </a:p>
          <a:p>
            <a:pPr lvl="1"/>
            <a:r>
              <a:rPr lang="en-US" b="1" dirty="0" smtClean="0"/>
              <a:t>To save some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Luke 1:26-38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A virgin</a:t>
            </a:r>
          </a:p>
          <a:p>
            <a:pPr lvl="1"/>
            <a:r>
              <a:rPr lang="en-US" b="1" dirty="0" smtClean="0"/>
              <a:t>Isaiah 7:14 – a prophecy/Matt 1:23 (2 Peter 1:20)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2214</Words>
  <Application>Microsoft Office PowerPoint</Application>
  <PresentationFormat>On-screen Show (4:3)</PresentationFormat>
  <Paragraphs>296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Mary, Mother of Jesus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Luke 1:26-38</vt:lpstr>
      <vt:lpstr>Luke 1:26-38</vt:lpstr>
      <vt:lpstr>Luke 1:26-38</vt:lpstr>
      <vt:lpstr>Luke 1:26-38</vt:lpstr>
      <vt:lpstr>Luke 1:26-38</vt:lpstr>
      <vt:lpstr>Mary</vt:lpstr>
      <vt:lpstr>Mary</vt:lpstr>
      <vt:lpstr>Mary</vt:lpstr>
      <vt:lpstr>Mary</vt:lpstr>
      <vt:lpstr>Mary</vt:lpstr>
      <vt:lpstr>Matthew 1:18-25</vt:lpstr>
      <vt:lpstr>Matthew 1:18-25</vt:lpstr>
      <vt:lpstr>Matthew 1:18-25</vt:lpstr>
      <vt:lpstr>Matthew 1:18-25</vt:lpstr>
      <vt:lpstr>Matthew 1:18-25</vt:lpstr>
      <vt:lpstr>Matthew 1:18-25</vt:lpstr>
      <vt:lpstr>Matthew 1:18-25</vt:lpstr>
      <vt:lpstr>Matthew 1:18-25</vt:lpstr>
      <vt:lpstr>Her Changing Relationship</vt:lpstr>
      <vt:lpstr>Her Changing Relationship</vt:lpstr>
      <vt:lpstr>Her Changing Relationship</vt:lpstr>
      <vt:lpstr>Her Changing Relationship</vt:lpstr>
      <vt:lpstr>Her Changing Relationship</vt:lpstr>
      <vt:lpstr>Her Changing Relationship</vt:lpstr>
      <vt:lpstr>Her Changing Relationship</vt:lpstr>
      <vt:lpstr>Her Changing Relationship</vt:lpstr>
      <vt:lpstr>Her Changing Relationship</vt:lpstr>
      <vt:lpstr>Many Doctrines Have Arisen</vt:lpstr>
      <vt:lpstr>Many Doctrines Have Arisen</vt:lpstr>
      <vt:lpstr>Many Doctrines Have Arisen</vt:lpstr>
      <vt:lpstr>Many Doctrines Have Arisen</vt:lpstr>
      <vt:lpstr>Many Doctrines Have Arisen</vt:lpstr>
      <vt:lpstr>Many Doctrines Have Arisen</vt:lpstr>
      <vt:lpstr>Many Doctrines Have Arisen</vt:lpstr>
      <vt:lpstr>Many Doctrines Have Arisen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Pili</dc:creator>
  <cp:lastModifiedBy>Pili</cp:lastModifiedBy>
  <cp:revision>24</cp:revision>
  <dcterms:created xsi:type="dcterms:W3CDTF">2015-05-17T10:08:48Z</dcterms:created>
  <dcterms:modified xsi:type="dcterms:W3CDTF">2015-05-17T14:20:55Z</dcterms:modified>
</cp:coreProperties>
</file>