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263" r:id="rId5"/>
    <p:sldId id="264" r:id="rId6"/>
    <p:sldId id="261" r:id="rId7"/>
    <p:sldId id="265" r:id="rId8"/>
    <p:sldId id="266" r:id="rId9"/>
    <p:sldId id="259" r:id="rId10"/>
    <p:sldId id="272" r:id="rId11"/>
    <p:sldId id="271" r:id="rId12"/>
    <p:sldId id="270" r:id="rId13"/>
    <p:sldId id="288" r:id="rId14"/>
    <p:sldId id="267" r:id="rId15"/>
    <p:sldId id="275" r:id="rId16"/>
    <p:sldId id="274" r:id="rId17"/>
    <p:sldId id="273" r:id="rId18"/>
    <p:sldId id="286" r:id="rId19"/>
    <p:sldId id="268" r:id="rId20"/>
    <p:sldId id="278" r:id="rId21"/>
    <p:sldId id="277" r:id="rId22"/>
    <p:sldId id="276" r:id="rId23"/>
    <p:sldId id="287" r:id="rId24"/>
    <p:sldId id="269" r:id="rId25"/>
    <p:sldId id="281" r:id="rId26"/>
    <p:sldId id="280" r:id="rId27"/>
    <p:sldId id="279" r:id="rId28"/>
    <p:sldId id="289" r:id="rId29"/>
    <p:sldId id="282" r:id="rId30"/>
    <p:sldId id="285" r:id="rId31"/>
    <p:sldId id="284" r:id="rId32"/>
    <p:sldId id="283" r:id="rId33"/>
    <p:sldId id="258" r:id="rId34"/>
    <p:sldId id="291" r:id="rId35"/>
    <p:sldId id="290" r:id="rId36"/>
    <p:sldId id="262" r:id="rId37"/>
    <p:sldId id="26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9BF9-4FD5-49B4-8C0E-59324BB7C715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F7D6-BA64-4B0C-A948-F69387AC4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9BF9-4FD5-49B4-8C0E-59324BB7C715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F7D6-BA64-4B0C-A948-F69387AC4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9BF9-4FD5-49B4-8C0E-59324BB7C715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F7D6-BA64-4B0C-A948-F69387AC4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9BF9-4FD5-49B4-8C0E-59324BB7C715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F7D6-BA64-4B0C-A948-F69387AC4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9BF9-4FD5-49B4-8C0E-59324BB7C715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F7D6-BA64-4B0C-A948-F69387AC4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9BF9-4FD5-49B4-8C0E-59324BB7C715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F7D6-BA64-4B0C-A948-F69387AC4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9BF9-4FD5-49B4-8C0E-59324BB7C715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F7D6-BA64-4B0C-A948-F69387AC4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9BF9-4FD5-49B4-8C0E-59324BB7C715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F7D6-BA64-4B0C-A948-F69387AC4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9BF9-4FD5-49B4-8C0E-59324BB7C715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F7D6-BA64-4B0C-A948-F69387AC4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9BF9-4FD5-49B4-8C0E-59324BB7C715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F7D6-BA64-4B0C-A948-F69387AC4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9BF9-4FD5-49B4-8C0E-59324BB7C715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F7D6-BA64-4B0C-A948-F69387AC4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89BF9-4FD5-49B4-8C0E-59324BB7C715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2F7D6-BA64-4B0C-A948-F69387AC4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Let Go; Let God</a:t>
            </a:r>
            <a:endParaRPr lang="en-US" b="1" dirty="0"/>
          </a:p>
        </p:txBody>
      </p:sp>
      <p:pic>
        <p:nvPicPr>
          <p:cNvPr id="4" name="Picture 3" descr="let_go_and_let_god_post_cards-r8bc57f56bdea43cf9677193bbcf3fbd0_vgbaq_8byvr_512.jpg"/>
          <p:cNvPicPr>
            <a:picLocks noChangeAspect="1"/>
          </p:cNvPicPr>
          <p:nvPr/>
        </p:nvPicPr>
        <p:blipFill>
          <a:blip r:embed="rId2" cstate="print"/>
          <a:srcRect l="12887" t="20105" r="14314" b="20839"/>
          <a:stretch>
            <a:fillRect/>
          </a:stretch>
        </p:blipFill>
        <p:spPr>
          <a:xfrm>
            <a:off x="0" y="0"/>
            <a:ext cx="9144000" cy="686257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5181600" cy="1066800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John 12:20-25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Abraham's </a:t>
            </a:r>
            <a:r>
              <a:rPr lang="en-US" b="1" dirty="0" smtClean="0"/>
              <a:t>son, Isaac (Genesis 22)</a:t>
            </a:r>
          </a:p>
          <a:p>
            <a:pPr lvl="1"/>
            <a:r>
              <a:rPr lang="en-US" b="1" dirty="0" smtClean="0"/>
              <a:t>Abraham loved his “child of promise”</a:t>
            </a:r>
          </a:p>
          <a:p>
            <a:pPr lvl="1"/>
            <a:r>
              <a:rPr lang="en-US" b="1" dirty="0" smtClean="0"/>
              <a:t>God had told Abraham of future promises to be fulfilled in Isaac</a:t>
            </a:r>
          </a:p>
          <a:p>
            <a:pPr lvl="1"/>
            <a:r>
              <a:rPr lang="en-US" b="1" dirty="0" smtClean="0"/>
              <a:t>Abraham was the kind of guy who was ready to take action (Genesis 14 – Lot captured)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Abraham's </a:t>
            </a:r>
            <a:r>
              <a:rPr lang="en-US" b="1" dirty="0" smtClean="0"/>
              <a:t>son, Isaac (Genesis 22)</a:t>
            </a:r>
          </a:p>
          <a:p>
            <a:pPr lvl="1"/>
            <a:r>
              <a:rPr lang="en-US" b="1" dirty="0" smtClean="0"/>
              <a:t>Abraham loved his “child of promise”</a:t>
            </a:r>
          </a:p>
          <a:p>
            <a:pPr lvl="1"/>
            <a:r>
              <a:rPr lang="en-US" b="1" dirty="0" smtClean="0"/>
              <a:t>God had told Abraham of future promises to be fulfilled in Isaac</a:t>
            </a:r>
          </a:p>
          <a:p>
            <a:pPr lvl="1"/>
            <a:r>
              <a:rPr lang="en-US" b="1" dirty="0" smtClean="0"/>
              <a:t>Abraham was the kind of guy who was ready to take action (Genesis 14 – Lot captured)</a:t>
            </a:r>
            <a:endParaRPr lang="en-US" b="1" dirty="0" smtClean="0"/>
          </a:p>
          <a:p>
            <a:pPr lvl="1"/>
            <a:r>
              <a:rPr lang="en-US" b="1" dirty="0" smtClean="0"/>
              <a:t>It would have been easy to go from love to adoration and worship of Isaac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Abraham's </a:t>
            </a:r>
            <a:r>
              <a:rPr lang="en-US" b="1" dirty="0" smtClean="0"/>
              <a:t>son, Isaac (Genesis 22)</a:t>
            </a:r>
          </a:p>
          <a:p>
            <a:pPr lvl="1"/>
            <a:r>
              <a:rPr lang="en-US" b="1" dirty="0" smtClean="0"/>
              <a:t>Abraham loved his “child of promise”</a:t>
            </a:r>
          </a:p>
          <a:p>
            <a:pPr lvl="1"/>
            <a:r>
              <a:rPr lang="en-US" b="1" dirty="0" smtClean="0"/>
              <a:t>God had told Abraham of future promises to be fulfilled in Isaac</a:t>
            </a:r>
          </a:p>
          <a:p>
            <a:pPr lvl="1"/>
            <a:r>
              <a:rPr lang="en-US" b="1" dirty="0" smtClean="0"/>
              <a:t>Abraham was the kind of guy who was ready to take action (Genesis 14 – Lot captured)</a:t>
            </a:r>
            <a:endParaRPr lang="en-US" b="1" dirty="0" smtClean="0"/>
          </a:p>
          <a:p>
            <a:pPr lvl="1"/>
            <a:r>
              <a:rPr lang="en-US" b="1" dirty="0" smtClean="0"/>
              <a:t>It would have been easy to go from love to adoration and worship of Isaac</a:t>
            </a:r>
          </a:p>
          <a:p>
            <a:pPr lvl="1"/>
            <a:r>
              <a:rPr lang="en-US" b="1" dirty="0" smtClean="0"/>
              <a:t>Abraham needed to “let go and let God”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matter how important something (or someone) is to us, letting go and letting God have control is necessary</a:t>
            </a:r>
          </a:p>
          <a:p>
            <a:r>
              <a:rPr lang="en-US" b="1" dirty="0" smtClean="0"/>
              <a:t>We cannot be everywhere at once, we don’t have infinite strength or wisdom</a:t>
            </a:r>
          </a:p>
          <a:p>
            <a:r>
              <a:rPr lang="en-US" b="1" dirty="0" smtClean="0"/>
              <a:t>But God does.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Gideon’s battle (Judges 7)</a:t>
            </a:r>
          </a:p>
          <a:p>
            <a:pPr lvl="1"/>
            <a:r>
              <a:rPr lang="en-US" b="1" dirty="0" smtClean="0"/>
              <a:t>Gideon was a leader who was ready to go into battle</a:t>
            </a:r>
          </a:p>
          <a:p>
            <a:pPr lvl="1"/>
            <a:r>
              <a:rPr lang="en-US" b="1" dirty="0" smtClean="0"/>
              <a:t>He had amassed his armed forces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Gideon’s battle (Judges 7)</a:t>
            </a:r>
          </a:p>
          <a:p>
            <a:pPr lvl="1"/>
            <a:r>
              <a:rPr lang="en-US" b="1" dirty="0" smtClean="0"/>
              <a:t>Gideon was a leader who was ready to go into battle</a:t>
            </a:r>
          </a:p>
          <a:p>
            <a:pPr lvl="1"/>
            <a:r>
              <a:rPr lang="en-US" b="1" dirty="0" smtClean="0"/>
              <a:t>He had amassed his armed forces</a:t>
            </a:r>
          </a:p>
          <a:p>
            <a:pPr lvl="1"/>
            <a:r>
              <a:rPr lang="en-US" b="1" dirty="0" smtClean="0"/>
              <a:t>God said (paraphrase): “No, that’s too many people. You’ll want to take the credit. Less.”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Gideon’s battle (Judges 7)</a:t>
            </a:r>
          </a:p>
          <a:p>
            <a:pPr lvl="1"/>
            <a:r>
              <a:rPr lang="en-US" b="1" dirty="0" smtClean="0"/>
              <a:t>Gideon was a leader who was ready to go into battle</a:t>
            </a:r>
          </a:p>
          <a:p>
            <a:pPr lvl="1"/>
            <a:r>
              <a:rPr lang="en-US" b="1" dirty="0" smtClean="0"/>
              <a:t>He had amassed his armed forces</a:t>
            </a:r>
          </a:p>
          <a:p>
            <a:pPr lvl="1"/>
            <a:r>
              <a:rPr lang="en-US" b="1" dirty="0" smtClean="0"/>
              <a:t>God said (paraphrase): “No, that’s too many people. You’ll want to take the credit. Less.”</a:t>
            </a:r>
          </a:p>
          <a:p>
            <a:pPr lvl="1"/>
            <a:r>
              <a:rPr lang="en-US" b="1" dirty="0" smtClean="0"/>
              <a:t>It went from 32,000 to 10,000. Still too many.</a:t>
            </a:r>
          </a:p>
          <a:p>
            <a:pPr lvl="1"/>
            <a:r>
              <a:rPr lang="en-US" b="1" dirty="0" smtClean="0"/>
              <a:t>300 men with God defeated the Midianites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Gideon’s battle (Judges 7)</a:t>
            </a:r>
          </a:p>
          <a:p>
            <a:pPr lvl="1"/>
            <a:r>
              <a:rPr lang="en-US" b="1" dirty="0" smtClean="0"/>
              <a:t>Gideon was a leader who was ready to go into battle</a:t>
            </a:r>
          </a:p>
          <a:p>
            <a:pPr lvl="1"/>
            <a:r>
              <a:rPr lang="en-US" b="1" dirty="0" smtClean="0"/>
              <a:t>He had amassed his armed forces</a:t>
            </a:r>
          </a:p>
          <a:p>
            <a:pPr lvl="1"/>
            <a:r>
              <a:rPr lang="en-US" b="1" dirty="0" smtClean="0"/>
              <a:t>God said (paraphrase): “No, that’s too many people. You’ll want to take the credit. Less.”</a:t>
            </a:r>
          </a:p>
          <a:p>
            <a:pPr lvl="1"/>
            <a:r>
              <a:rPr lang="en-US" b="1" dirty="0" smtClean="0"/>
              <a:t>It went from 32,000 to 10,000. Still too many.</a:t>
            </a:r>
          </a:p>
          <a:p>
            <a:pPr lvl="1"/>
            <a:r>
              <a:rPr lang="en-US" b="1" dirty="0" smtClean="0"/>
              <a:t>300 men with God defeated the Midianites</a:t>
            </a:r>
          </a:p>
          <a:p>
            <a:pPr lvl="1"/>
            <a:r>
              <a:rPr lang="en-US" b="1" dirty="0" smtClean="0"/>
              <a:t>Because Gideon “let go and let God”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Letting God have control over our lives doesn’t mean we become lazy.</a:t>
            </a:r>
          </a:p>
          <a:p>
            <a:r>
              <a:rPr lang="en-US" b="1" dirty="0" smtClean="0"/>
              <a:t>We are still required to do our part in His service.</a:t>
            </a:r>
          </a:p>
          <a:p>
            <a:r>
              <a:rPr lang="en-US" b="1" dirty="0" smtClean="0"/>
              <a:t>However, we are not in charge, God is.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Solomon’s request (2 Chronicles 1)</a:t>
            </a:r>
          </a:p>
          <a:p>
            <a:pPr lvl="1"/>
            <a:r>
              <a:rPr lang="en-US" b="1" dirty="0" smtClean="0"/>
              <a:t>He was the new king</a:t>
            </a:r>
          </a:p>
          <a:p>
            <a:pPr lvl="1"/>
            <a:r>
              <a:rPr lang="en-US" b="1" dirty="0" smtClean="0"/>
              <a:t>He needed to “secure his power base”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To “Let </a:t>
            </a:r>
            <a:r>
              <a:rPr lang="en-US" b="1" dirty="0" smtClean="0"/>
              <a:t>G</a:t>
            </a:r>
            <a:r>
              <a:rPr lang="en-US" b="1" dirty="0" smtClean="0"/>
              <a:t>o </a:t>
            </a:r>
            <a:r>
              <a:rPr lang="en-US" b="1" dirty="0" smtClean="0"/>
              <a:t>and Let </a:t>
            </a:r>
            <a:r>
              <a:rPr lang="en-US" b="1" dirty="0" smtClean="0"/>
              <a:t>God” </a:t>
            </a:r>
            <a:r>
              <a:rPr lang="en-US" b="1" dirty="0" smtClean="0"/>
              <a:t>means to give back to God that which is already His, our lives.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Solomon’s request (2 Chronicles 1)</a:t>
            </a:r>
          </a:p>
          <a:p>
            <a:pPr lvl="1"/>
            <a:r>
              <a:rPr lang="en-US" b="1" dirty="0" smtClean="0"/>
              <a:t>He was the new king</a:t>
            </a:r>
          </a:p>
          <a:p>
            <a:pPr lvl="1"/>
            <a:r>
              <a:rPr lang="en-US" b="1" dirty="0" smtClean="0"/>
              <a:t>He needed to “secure his power base”</a:t>
            </a:r>
          </a:p>
          <a:p>
            <a:pPr lvl="1"/>
            <a:r>
              <a:rPr lang="en-US" b="1" dirty="0" smtClean="0"/>
              <a:t>It would have been easy to ask according to his own wisdom and agenda</a:t>
            </a:r>
          </a:p>
          <a:p>
            <a:pPr lvl="1"/>
            <a:r>
              <a:rPr lang="en-US" b="1" dirty="0" smtClean="0"/>
              <a:t>“Let’s clean up this mess and start off right”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Solomon’s request (2 Chronicles 1)</a:t>
            </a:r>
          </a:p>
          <a:p>
            <a:pPr lvl="1"/>
            <a:r>
              <a:rPr lang="en-US" b="1" dirty="0" smtClean="0"/>
              <a:t>He was the new king</a:t>
            </a:r>
          </a:p>
          <a:p>
            <a:pPr lvl="1"/>
            <a:r>
              <a:rPr lang="en-US" b="1" dirty="0" smtClean="0"/>
              <a:t>He needed to “secure his power base”</a:t>
            </a:r>
          </a:p>
          <a:p>
            <a:pPr lvl="1"/>
            <a:r>
              <a:rPr lang="en-US" b="1" dirty="0" smtClean="0"/>
              <a:t>It would have been easy to ask according to his own wisdom and agenda</a:t>
            </a:r>
          </a:p>
          <a:p>
            <a:pPr lvl="1"/>
            <a:r>
              <a:rPr lang="en-US" b="1" dirty="0" smtClean="0"/>
              <a:t>“Let’s clean up this mess and start off right”</a:t>
            </a:r>
          </a:p>
          <a:p>
            <a:pPr lvl="1"/>
            <a:r>
              <a:rPr lang="en-US" b="1" dirty="0" smtClean="0"/>
              <a:t>Solomon “let go and let God”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Solomon’s request (2 Chronicles 1)</a:t>
            </a:r>
          </a:p>
          <a:p>
            <a:pPr lvl="1"/>
            <a:r>
              <a:rPr lang="en-US" b="1" dirty="0" smtClean="0"/>
              <a:t>He was the new king</a:t>
            </a:r>
          </a:p>
          <a:p>
            <a:pPr lvl="1"/>
            <a:r>
              <a:rPr lang="en-US" b="1" dirty="0" smtClean="0"/>
              <a:t>He needed to “secure his power base”</a:t>
            </a:r>
          </a:p>
          <a:p>
            <a:pPr lvl="1"/>
            <a:r>
              <a:rPr lang="en-US" b="1" dirty="0" smtClean="0"/>
              <a:t>It would have been easy to ask according to his own wisdom and agenda</a:t>
            </a:r>
          </a:p>
          <a:p>
            <a:pPr lvl="1"/>
            <a:r>
              <a:rPr lang="en-US" b="1" dirty="0" smtClean="0"/>
              <a:t>“Let’s clean up this mess and start off right”</a:t>
            </a:r>
          </a:p>
          <a:p>
            <a:pPr lvl="1"/>
            <a:r>
              <a:rPr lang="en-US" b="1" dirty="0" smtClean="0"/>
              <a:t>Solomon “let go and let God”</a:t>
            </a:r>
          </a:p>
          <a:p>
            <a:pPr lvl="1"/>
            <a:r>
              <a:rPr lang="en-US" b="1" dirty="0" smtClean="0"/>
              <a:t>NOTE: Solomon “forgot” this important lesson later in life (as we can, also)</a:t>
            </a:r>
          </a:p>
          <a:p>
            <a:pPr lvl="2"/>
            <a:r>
              <a:rPr lang="en-US" b="1" dirty="0" smtClean="0"/>
              <a:t>He married foreign women to seal alliances</a:t>
            </a:r>
          </a:p>
          <a:p>
            <a:pPr lvl="2"/>
            <a:r>
              <a:rPr lang="en-US" b="1" dirty="0" smtClean="0"/>
              <a:t>He built “high places” for their idolatry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Letting God have control over our lives is not a one-time thing.</a:t>
            </a:r>
          </a:p>
          <a:p>
            <a:r>
              <a:rPr lang="en-US" b="1" dirty="0" smtClean="0"/>
              <a:t>It’s not even a many-time thing.</a:t>
            </a:r>
          </a:p>
          <a:p>
            <a:r>
              <a:rPr lang="en-US" b="1" dirty="0" smtClean="0"/>
              <a:t>It is something that must be remembered daily for all our lives.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Paul’s life (Philippians 1:21)</a:t>
            </a:r>
          </a:p>
          <a:p>
            <a:pPr lvl="1"/>
            <a:r>
              <a:rPr lang="en-US" b="1" dirty="0" smtClean="0"/>
              <a:t>Paul was a “go-getter” (Galatians 1:13-14)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Paul’s life (Philippians 1:21)</a:t>
            </a:r>
          </a:p>
          <a:p>
            <a:pPr lvl="1"/>
            <a:r>
              <a:rPr lang="en-US" b="1" dirty="0" smtClean="0"/>
              <a:t>Paul was a “go-getter” (Galatians 1:13-14)</a:t>
            </a:r>
          </a:p>
          <a:p>
            <a:pPr lvl="1"/>
            <a:r>
              <a:rPr lang="en-US" b="1" dirty="0" smtClean="0"/>
              <a:t>He expected a similar attitude from those around him</a:t>
            </a:r>
          </a:p>
          <a:p>
            <a:pPr lvl="2"/>
            <a:r>
              <a:rPr lang="en-US" b="1" dirty="0" smtClean="0"/>
              <a:t>Acts 13:13; 15:36-40 – John Mark</a:t>
            </a:r>
          </a:p>
          <a:p>
            <a:pPr lvl="2"/>
            <a:r>
              <a:rPr lang="en-US" b="1" dirty="0" smtClean="0"/>
              <a:t>2 Timothy 4:11?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Paul’s life (Philippians 1:21)</a:t>
            </a:r>
          </a:p>
          <a:p>
            <a:pPr lvl="1"/>
            <a:r>
              <a:rPr lang="en-US" b="1" dirty="0" smtClean="0"/>
              <a:t>Paul was a “go-getter” (Galatians 1:13-14)</a:t>
            </a:r>
          </a:p>
          <a:p>
            <a:pPr lvl="1"/>
            <a:r>
              <a:rPr lang="en-US" b="1" dirty="0" smtClean="0"/>
              <a:t>He expected a similar attitude from those around him</a:t>
            </a:r>
          </a:p>
          <a:p>
            <a:pPr lvl="2"/>
            <a:r>
              <a:rPr lang="en-US" b="1" dirty="0" smtClean="0"/>
              <a:t>Acts 13:13; 15:36-40 – John Mark</a:t>
            </a:r>
          </a:p>
          <a:p>
            <a:pPr lvl="2"/>
            <a:r>
              <a:rPr lang="en-US" b="1" dirty="0" smtClean="0"/>
              <a:t>2 Timothy 4:11?</a:t>
            </a:r>
            <a:endParaRPr lang="en-US" b="1" dirty="0" smtClean="0"/>
          </a:p>
          <a:p>
            <a:pPr lvl="1"/>
            <a:r>
              <a:rPr lang="en-US" b="1" dirty="0" smtClean="0"/>
              <a:t>2 Corinthians 1:8-11-despaired…not trust in self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Paul’s life (Philippians 1:21)</a:t>
            </a:r>
          </a:p>
          <a:p>
            <a:pPr lvl="1"/>
            <a:r>
              <a:rPr lang="en-US" b="1" dirty="0" smtClean="0"/>
              <a:t>Paul was a “go-getter” (Galatians 1:13-14)</a:t>
            </a:r>
          </a:p>
          <a:p>
            <a:pPr lvl="1"/>
            <a:r>
              <a:rPr lang="en-US" b="1" dirty="0" smtClean="0"/>
              <a:t>He expected a similar attitude from those around him</a:t>
            </a:r>
          </a:p>
          <a:p>
            <a:pPr lvl="2"/>
            <a:r>
              <a:rPr lang="en-US" b="1" dirty="0" smtClean="0"/>
              <a:t>Acts 13:13; 15:36-40 – John Mark</a:t>
            </a:r>
          </a:p>
          <a:p>
            <a:pPr lvl="2"/>
            <a:r>
              <a:rPr lang="en-US" b="1" dirty="0" smtClean="0"/>
              <a:t>2 Timothy 4:11?</a:t>
            </a:r>
            <a:endParaRPr lang="en-US" b="1" dirty="0" smtClean="0"/>
          </a:p>
          <a:p>
            <a:pPr lvl="1"/>
            <a:r>
              <a:rPr lang="en-US" b="1" dirty="0" smtClean="0"/>
              <a:t>2 Corinthians 1:8-11-despaired…not trust in self</a:t>
            </a:r>
          </a:p>
          <a:p>
            <a:pPr lvl="1"/>
            <a:r>
              <a:rPr lang="en-US" b="1" dirty="0" smtClean="0"/>
              <a:t>2 Corinthians 12:7-11</a:t>
            </a:r>
          </a:p>
          <a:p>
            <a:pPr lvl="2"/>
            <a:r>
              <a:rPr lang="en-US" b="1" dirty="0" smtClean="0"/>
              <a:t>Paul risked going to the other extreme</a:t>
            </a:r>
          </a:p>
          <a:p>
            <a:pPr lvl="2"/>
            <a:r>
              <a:rPr lang="en-US" b="1" dirty="0" smtClean="0"/>
              <a:t>The Lord had to remind him of that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Being lazy is bad. </a:t>
            </a:r>
          </a:p>
          <a:p>
            <a:r>
              <a:rPr lang="en-US" b="1" dirty="0" smtClean="0"/>
              <a:t>But being over-zealous, independent, etc. is also bad.</a:t>
            </a:r>
          </a:p>
          <a:p>
            <a:r>
              <a:rPr lang="en-US" b="1" dirty="0" smtClean="0"/>
              <a:t>God doesn’t want co-equals; He wants workers, soldiers, servants</a:t>
            </a:r>
          </a:p>
          <a:p>
            <a:r>
              <a:rPr lang="en-US" b="1" dirty="0" smtClean="0"/>
              <a:t>Pride will get us in a world of trouble (just look at the devil)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Sitting on God’s Throne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We’ve often heard that we have a “throne” in our hearts – and that God should be there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To “Let </a:t>
            </a:r>
            <a:r>
              <a:rPr lang="en-US" b="1" dirty="0" smtClean="0"/>
              <a:t>G</a:t>
            </a:r>
            <a:r>
              <a:rPr lang="en-US" b="1" dirty="0" smtClean="0"/>
              <a:t>o </a:t>
            </a:r>
            <a:r>
              <a:rPr lang="en-US" b="1" dirty="0" smtClean="0"/>
              <a:t>and Let </a:t>
            </a:r>
            <a:r>
              <a:rPr lang="en-US" b="1" dirty="0" smtClean="0"/>
              <a:t>God” </a:t>
            </a:r>
            <a:r>
              <a:rPr lang="en-US" b="1" dirty="0" smtClean="0"/>
              <a:t>means to give back to God that which is already His, our lives. </a:t>
            </a:r>
            <a:endParaRPr lang="en-US" b="1" dirty="0" smtClean="0"/>
          </a:p>
          <a:p>
            <a:r>
              <a:rPr lang="en-US" b="1" dirty="0" smtClean="0"/>
              <a:t>When </a:t>
            </a:r>
            <a:r>
              <a:rPr lang="en-US" b="1" dirty="0" smtClean="0"/>
              <a:t>we Let go and Let God </a:t>
            </a:r>
            <a:r>
              <a:rPr lang="en-US" b="1" dirty="0" smtClean="0"/>
              <a:t>we: </a:t>
            </a:r>
          </a:p>
          <a:p>
            <a:pPr lvl="1"/>
            <a:r>
              <a:rPr lang="en-US" b="1" dirty="0" smtClean="0"/>
              <a:t>Adopt </a:t>
            </a:r>
            <a:r>
              <a:rPr lang="en-US" b="1" dirty="0" smtClean="0"/>
              <a:t>His agenda </a:t>
            </a:r>
            <a:r>
              <a:rPr lang="en-US" b="1" dirty="0" smtClean="0"/>
              <a:t>as</a:t>
            </a:r>
            <a:r>
              <a:rPr lang="en-US" b="1" dirty="0" smtClean="0"/>
              <a:t> </a:t>
            </a:r>
            <a:r>
              <a:rPr lang="en-US" b="1" dirty="0" smtClean="0"/>
              <a:t>our </a:t>
            </a:r>
            <a:r>
              <a:rPr lang="en-US" b="1" dirty="0" smtClean="0"/>
              <a:t>own (attitude)</a:t>
            </a:r>
          </a:p>
          <a:p>
            <a:pPr lvl="1"/>
            <a:r>
              <a:rPr lang="en-US" b="1" dirty="0" smtClean="0"/>
              <a:t>Make </a:t>
            </a:r>
            <a:r>
              <a:rPr lang="en-US" b="1" dirty="0" smtClean="0"/>
              <a:t>Him the center of our </a:t>
            </a:r>
            <a:r>
              <a:rPr lang="en-US" b="1" dirty="0" smtClean="0"/>
              <a:t>heart (commitment)</a:t>
            </a:r>
          </a:p>
          <a:p>
            <a:pPr lvl="1"/>
            <a:r>
              <a:rPr lang="en-US" b="1" dirty="0" smtClean="0"/>
              <a:t>Devote </a:t>
            </a:r>
            <a:r>
              <a:rPr lang="en-US" b="1" dirty="0" smtClean="0"/>
              <a:t>ourselves to doing His </a:t>
            </a:r>
            <a:r>
              <a:rPr lang="en-US" b="1" dirty="0" smtClean="0"/>
              <a:t>will</a:t>
            </a:r>
            <a:r>
              <a:rPr lang="en-US" b="1" dirty="0" smtClean="0"/>
              <a:t> </a:t>
            </a:r>
            <a:r>
              <a:rPr lang="en-US" b="1" dirty="0" smtClean="0"/>
              <a:t>(service)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Sitting on God’s Throne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We’ve often heard that we have a “throne” in our hearts – and that God should be there</a:t>
            </a:r>
          </a:p>
          <a:p>
            <a:r>
              <a:rPr lang="en-US" b="1" dirty="0" smtClean="0"/>
              <a:t>Consider that we also have a “cross” in our hearts – and our old self should be there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Sitting on God’s Throne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We’ve often heard that we have a “throne” in our hearts – and that God should be there</a:t>
            </a:r>
          </a:p>
          <a:p>
            <a:r>
              <a:rPr lang="en-US" b="1" dirty="0" smtClean="0"/>
              <a:t>Consider that we also have a “cross” in our hearts – and our old self should be there</a:t>
            </a:r>
          </a:p>
          <a:p>
            <a:r>
              <a:rPr lang="en-US" b="1" dirty="0" smtClean="0"/>
              <a:t>Therefore:</a:t>
            </a:r>
          </a:p>
          <a:p>
            <a:pPr lvl="1"/>
            <a:r>
              <a:rPr lang="en-US" b="1" dirty="0" smtClean="0"/>
              <a:t>When things are right</a:t>
            </a:r>
          </a:p>
          <a:p>
            <a:pPr lvl="2"/>
            <a:r>
              <a:rPr lang="en-US" b="1" dirty="0" smtClean="0"/>
              <a:t>God is on the throne and the old self on the cross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Sitting on God’s Throne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We’ve often heard that we have a “throne” in our hearts – and that God should be there</a:t>
            </a:r>
          </a:p>
          <a:p>
            <a:r>
              <a:rPr lang="en-US" b="1" dirty="0" smtClean="0"/>
              <a:t>Consider that we also have a “cross” in our hearts – and our old self should be there</a:t>
            </a:r>
          </a:p>
          <a:p>
            <a:r>
              <a:rPr lang="en-US" b="1" dirty="0" smtClean="0"/>
              <a:t>Therefore:</a:t>
            </a:r>
          </a:p>
          <a:p>
            <a:pPr lvl="1"/>
            <a:r>
              <a:rPr lang="en-US" b="1" dirty="0" smtClean="0"/>
              <a:t>When things are right</a:t>
            </a:r>
          </a:p>
          <a:p>
            <a:pPr lvl="2"/>
            <a:r>
              <a:rPr lang="en-US" b="1" dirty="0" smtClean="0"/>
              <a:t>God is on the throne and the old self on the cross</a:t>
            </a:r>
          </a:p>
          <a:p>
            <a:pPr lvl="1"/>
            <a:r>
              <a:rPr lang="en-US" b="1" dirty="0" smtClean="0"/>
              <a:t>When things are wrong</a:t>
            </a:r>
          </a:p>
          <a:p>
            <a:pPr lvl="2"/>
            <a:r>
              <a:rPr lang="en-US" b="1" dirty="0" smtClean="0"/>
              <a:t>WE are on the throne</a:t>
            </a:r>
          </a:p>
          <a:p>
            <a:pPr lvl="2"/>
            <a:r>
              <a:rPr lang="en-US" b="1" dirty="0" smtClean="0"/>
              <a:t>And Christ is crucified again (very serious-Heb. 6:6)</a:t>
            </a:r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Judging eternal </a:t>
            </a:r>
            <a:r>
              <a:rPr lang="en-US" b="1" dirty="0" smtClean="0"/>
              <a:t>destination</a:t>
            </a:r>
          </a:p>
          <a:p>
            <a:pPr lvl="1"/>
            <a:r>
              <a:rPr lang="en-US" b="1" dirty="0" smtClean="0"/>
              <a:t>Teach people the truths found in the Bible</a:t>
            </a:r>
          </a:p>
          <a:p>
            <a:pPr lvl="1"/>
            <a:r>
              <a:rPr lang="en-US" b="1" dirty="0" smtClean="0"/>
              <a:t>Let God decide who goes to heaven/hell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Judging eternal </a:t>
            </a:r>
            <a:r>
              <a:rPr lang="en-US" b="1" dirty="0" smtClean="0"/>
              <a:t>destination</a:t>
            </a:r>
          </a:p>
          <a:p>
            <a:pPr lvl="1"/>
            <a:r>
              <a:rPr lang="en-US" b="1" dirty="0" smtClean="0"/>
              <a:t>Teach people the truths found in the Bible</a:t>
            </a:r>
          </a:p>
          <a:p>
            <a:pPr lvl="1"/>
            <a:r>
              <a:rPr lang="en-US" b="1" dirty="0" smtClean="0"/>
              <a:t>Let God decide who goes to heaven/hell</a:t>
            </a:r>
            <a:endParaRPr lang="en-US" b="1" dirty="0" smtClean="0"/>
          </a:p>
          <a:p>
            <a:r>
              <a:rPr lang="en-US" b="1" dirty="0" smtClean="0"/>
              <a:t>Being an </a:t>
            </a:r>
            <a:r>
              <a:rPr lang="en-US" b="1" dirty="0" smtClean="0"/>
              <a:t>example</a:t>
            </a:r>
          </a:p>
          <a:p>
            <a:pPr lvl="1"/>
            <a:r>
              <a:rPr lang="en-US" b="1" dirty="0" smtClean="0"/>
              <a:t>Let God’s light shine in your life (as an ex.)</a:t>
            </a:r>
          </a:p>
          <a:p>
            <a:pPr lvl="1"/>
            <a:r>
              <a:rPr lang="en-US" b="1" dirty="0" smtClean="0"/>
              <a:t>Remember that you’re imperfect; Jesus isn’t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Judging eternal </a:t>
            </a:r>
            <a:r>
              <a:rPr lang="en-US" b="1" dirty="0" smtClean="0"/>
              <a:t>destination</a:t>
            </a:r>
          </a:p>
          <a:p>
            <a:pPr lvl="1"/>
            <a:r>
              <a:rPr lang="en-US" b="1" dirty="0" smtClean="0"/>
              <a:t>Teach people the truths found in the Bible</a:t>
            </a:r>
          </a:p>
          <a:p>
            <a:pPr lvl="1"/>
            <a:r>
              <a:rPr lang="en-US" b="1" dirty="0" smtClean="0"/>
              <a:t>Let God decide who goes to heaven/hell</a:t>
            </a:r>
            <a:endParaRPr lang="en-US" b="1" dirty="0" smtClean="0"/>
          </a:p>
          <a:p>
            <a:r>
              <a:rPr lang="en-US" b="1" dirty="0" smtClean="0"/>
              <a:t>Being an </a:t>
            </a:r>
            <a:r>
              <a:rPr lang="en-US" b="1" dirty="0" smtClean="0"/>
              <a:t>example</a:t>
            </a:r>
          </a:p>
          <a:p>
            <a:pPr lvl="1"/>
            <a:r>
              <a:rPr lang="en-US" b="1" dirty="0" smtClean="0"/>
              <a:t>Let God’s light shine in your life (as an ex.)</a:t>
            </a:r>
          </a:p>
          <a:p>
            <a:pPr lvl="1"/>
            <a:r>
              <a:rPr lang="en-US" b="1" dirty="0" smtClean="0"/>
              <a:t>Remember that you’re imperfect; Jesus isn’t</a:t>
            </a:r>
            <a:endParaRPr lang="en-US" b="1" dirty="0" smtClean="0"/>
          </a:p>
          <a:p>
            <a:r>
              <a:rPr lang="en-US" b="1" dirty="0" smtClean="0"/>
              <a:t>Salvation</a:t>
            </a:r>
          </a:p>
          <a:p>
            <a:pPr lvl="1"/>
            <a:r>
              <a:rPr lang="en-US" b="1" dirty="0" smtClean="0"/>
              <a:t>Lead people to Christ (salvation)</a:t>
            </a:r>
          </a:p>
          <a:p>
            <a:pPr lvl="1"/>
            <a:r>
              <a:rPr lang="en-US" b="1" dirty="0" smtClean="0"/>
              <a:t>Remember that you can’t save anyone</a:t>
            </a:r>
            <a:endParaRPr lang="en-US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Let go, let God means voluntarily giving back to God</a:t>
            </a:r>
          </a:p>
          <a:p>
            <a:pPr lvl="1"/>
            <a:r>
              <a:rPr lang="en-US" b="1" dirty="0" smtClean="0"/>
              <a:t>That which </a:t>
            </a:r>
            <a:r>
              <a:rPr lang="en-US" b="1" dirty="0" smtClean="0"/>
              <a:t>we want to hold on </a:t>
            </a:r>
            <a:r>
              <a:rPr lang="en-US" b="1" dirty="0" smtClean="0"/>
              <a:t>to, </a:t>
            </a:r>
          </a:p>
          <a:p>
            <a:pPr lvl="1"/>
            <a:r>
              <a:rPr lang="en-US" b="1" dirty="0" smtClean="0"/>
              <a:t>But is already His</a:t>
            </a:r>
          </a:p>
          <a:p>
            <a:r>
              <a:rPr lang="en-US" b="1" dirty="0" smtClean="0"/>
              <a:t>This is not a new concept</a:t>
            </a:r>
          </a:p>
          <a:p>
            <a:pPr lvl="1"/>
            <a:r>
              <a:rPr lang="en-US" b="1" dirty="0" smtClean="0"/>
              <a:t>OT examples</a:t>
            </a:r>
          </a:p>
          <a:p>
            <a:pPr lvl="1"/>
            <a:r>
              <a:rPr lang="en-US" b="1" dirty="0" smtClean="0"/>
              <a:t>NT examples</a:t>
            </a:r>
          </a:p>
          <a:p>
            <a:r>
              <a:rPr lang="en-US" b="1" dirty="0" smtClean="0"/>
              <a:t>…but it is an individual decision</a:t>
            </a:r>
          </a:p>
          <a:p>
            <a:pPr lvl="1"/>
            <a:r>
              <a:rPr lang="en-US" b="1" dirty="0" smtClean="0"/>
              <a:t>Heart, mind and body</a:t>
            </a:r>
            <a:endParaRPr lang="en-US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To “Let Go and Let God” means to give back to God that which is already His, our lives. </a:t>
            </a:r>
          </a:p>
          <a:p>
            <a:r>
              <a:rPr lang="en-US" b="1" dirty="0" smtClean="0"/>
              <a:t>When we Let go and Let God we: </a:t>
            </a:r>
          </a:p>
          <a:p>
            <a:pPr lvl="1"/>
            <a:r>
              <a:rPr lang="en-US" b="1" dirty="0" smtClean="0"/>
              <a:t>Adopt His agenda as our own (attitude)</a:t>
            </a:r>
          </a:p>
          <a:p>
            <a:pPr lvl="1"/>
            <a:r>
              <a:rPr lang="en-US" b="1" dirty="0" smtClean="0"/>
              <a:t>Make Him the center of our heart (commitment)</a:t>
            </a:r>
          </a:p>
          <a:p>
            <a:pPr lvl="1"/>
            <a:r>
              <a:rPr lang="en-US" b="1" dirty="0" smtClean="0"/>
              <a:t>Devote ourselves to doing His will (service</a:t>
            </a:r>
            <a:r>
              <a:rPr lang="en-US" b="1" dirty="0" smtClean="0"/>
              <a:t>)</a:t>
            </a:r>
            <a:endParaRPr lang="en-US" b="1" dirty="0" smtClean="0"/>
          </a:p>
          <a:p>
            <a:r>
              <a:rPr lang="en-US" b="1" dirty="0" smtClean="0"/>
              <a:t>“I have held many things in my hands and I have lost them all; b</a:t>
            </a:r>
            <a:r>
              <a:rPr lang="en-US" b="1" dirty="0" smtClean="0"/>
              <a:t>ut whatever I have placed in God’s hands, that I still possess.”</a:t>
            </a:r>
          </a:p>
          <a:p>
            <a:pPr lvl="1">
              <a:buNone/>
            </a:pPr>
            <a:r>
              <a:rPr lang="en-US" b="1" dirty="0" smtClean="0"/>
              <a:t> 							– Martin Luther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Poem – Let Go, Let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As children bring their broken toys</a:t>
            </a:r>
          </a:p>
          <a:p>
            <a:pPr algn="ctr">
              <a:buNone/>
            </a:pPr>
            <a:r>
              <a:rPr lang="en-US" b="1" dirty="0" smtClean="0"/>
              <a:t>	With tears for us to mend,</a:t>
            </a:r>
          </a:p>
          <a:p>
            <a:pPr algn="ctr">
              <a:buNone/>
            </a:pPr>
            <a:r>
              <a:rPr lang="en-US" b="1" dirty="0" smtClean="0"/>
              <a:t>	I brought my broken dreams to God,</a:t>
            </a:r>
          </a:p>
          <a:p>
            <a:pPr algn="ctr">
              <a:buNone/>
            </a:pPr>
            <a:r>
              <a:rPr lang="en-US" b="1" dirty="0" smtClean="0"/>
              <a:t>	Because He is my </a:t>
            </a:r>
            <a:r>
              <a:rPr lang="en-US" b="1" dirty="0" smtClean="0"/>
              <a:t>Friend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Poem – Let Go, Let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As children bring their broken toys</a:t>
            </a:r>
          </a:p>
          <a:p>
            <a:pPr algn="ctr">
              <a:buNone/>
            </a:pPr>
            <a:r>
              <a:rPr lang="en-US" b="1" dirty="0" smtClean="0"/>
              <a:t>	With tears for us to mend,</a:t>
            </a:r>
          </a:p>
          <a:p>
            <a:pPr algn="ctr">
              <a:buNone/>
            </a:pPr>
            <a:r>
              <a:rPr lang="en-US" b="1" dirty="0" smtClean="0"/>
              <a:t>	I brought my broken dreams to God,</a:t>
            </a:r>
          </a:p>
          <a:p>
            <a:pPr algn="ctr">
              <a:buNone/>
            </a:pPr>
            <a:r>
              <a:rPr lang="en-US" b="1" dirty="0" smtClean="0"/>
              <a:t>	Because He is my Friend.</a:t>
            </a:r>
          </a:p>
          <a:p>
            <a:pPr algn="ctr">
              <a:buNone/>
            </a:pPr>
            <a:r>
              <a:rPr lang="en-US" b="1" dirty="0" smtClean="0"/>
              <a:t>	But then, instead of leaving Him</a:t>
            </a:r>
          </a:p>
          <a:p>
            <a:pPr algn="ctr">
              <a:buNone/>
            </a:pPr>
            <a:r>
              <a:rPr lang="en-US" b="1" dirty="0" smtClean="0"/>
              <a:t>	In peace to work alone,</a:t>
            </a:r>
          </a:p>
          <a:p>
            <a:pPr algn="ctr">
              <a:buNone/>
            </a:pPr>
            <a:r>
              <a:rPr lang="en-US" b="1" dirty="0" smtClean="0"/>
              <a:t>	I hung around and tried to help</a:t>
            </a:r>
          </a:p>
          <a:p>
            <a:pPr algn="ctr">
              <a:buNone/>
            </a:pPr>
            <a:r>
              <a:rPr lang="en-US" b="1" dirty="0" smtClean="0"/>
              <a:t>	With ways that were my own.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Poem – Let Go, Let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At last, I snatched them back and cried,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“How can You be so slow?!”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Poem – Let Go, Let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At last, I snatched them back and cried,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“How can You be so slow?!”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“My child,” He said, “What could I do?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You never did let go.”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Abraham's </a:t>
            </a:r>
            <a:r>
              <a:rPr lang="en-US" b="1" dirty="0" smtClean="0"/>
              <a:t>son, Isaac (Genesis 22)</a:t>
            </a:r>
          </a:p>
          <a:p>
            <a:pPr lvl="1"/>
            <a:r>
              <a:rPr lang="en-US" b="1" dirty="0" smtClean="0"/>
              <a:t>Abraham loved his “child of promise”</a:t>
            </a:r>
          </a:p>
          <a:p>
            <a:pPr lvl="1"/>
            <a:r>
              <a:rPr lang="en-US" b="1" dirty="0" smtClean="0"/>
              <a:t>God had told Abraham of future promises to be fulfilled in Isaac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1609</Words>
  <Application>Microsoft Office PowerPoint</Application>
  <PresentationFormat>On-screen Show (4:3)</PresentationFormat>
  <Paragraphs>220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Let Go; Let God</vt:lpstr>
      <vt:lpstr>INTRODUCTION</vt:lpstr>
      <vt:lpstr>INTRODUCTION</vt:lpstr>
      <vt:lpstr>INTRODUCTION</vt:lpstr>
      <vt:lpstr>Poem – Let Go, Let God</vt:lpstr>
      <vt:lpstr>Poem – Let Go, Let God</vt:lpstr>
      <vt:lpstr>Poem – Let Go, Let God</vt:lpstr>
      <vt:lpstr>Poem – Let Go, Let God</vt:lpstr>
      <vt:lpstr>Biblical Examples</vt:lpstr>
      <vt:lpstr>Biblical Examples</vt:lpstr>
      <vt:lpstr>Biblical Examples</vt:lpstr>
      <vt:lpstr>Biblical Examples</vt:lpstr>
      <vt:lpstr>Notice</vt:lpstr>
      <vt:lpstr>Biblical Examples</vt:lpstr>
      <vt:lpstr>Biblical Examples</vt:lpstr>
      <vt:lpstr>Biblical Examples</vt:lpstr>
      <vt:lpstr>Biblical Examples</vt:lpstr>
      <vt:lpstr>Notice</vt:lpstr>
      <vt:lpstr>Biblical Examples</vt:lpstr>
      <vt:lpstr>Biblical Examples</vt:lpstr>
      <vt:lpstr>Biblical Examples</vt:lpstr>
      <vt:lpstr>Biblical Examples</vt:lpstr>
      <vt:lpstr>Notice</vt:lpstr>
      <vt:lpstr>Biblical Examples</vt:lpstr>
      <vt:lpstr>Biblical Examples</vt:lpstr>
      <vt:lpstr>Biblical Examples</vt:lpstr>
      <vt:lpstr>Biblical Examples</vt:lpstr>
      <vt:lpstr>Notice</vt:lpstr>
      <vt:lpstr>Sitting on God’s Throne</vt:lpstr>
      <vt:lpstr>Sitting on God’s Throne</vt:lpstr>
      <vt:lpstr>Sitting on God’s Throne</vt:lpstr>
      <vt:lpstr>Sitting on God’s Throne</vt:lpstr>
      <vt:lpstr>Applications</vt:lpstr>
      <vt:lpstr>Applications</vt:lpstr>
      <vt:lpstr>Applications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Go; Let God</dc:title>
  <dc:creator>Pili</dc:creator>
  <cp:lastModifiedBy>Pili</cp:lastModifiedBy>
  <cp:revision>32</cp:revision>
  <dcterms:created xsi:type="dcterms:W3CDTF">2015-04-19T02:04:29Z</dcterms:created>
  <dcterms:modified xsi:type="dcterms:W3CDTF">2015-04-19T14:04:55Z</dcterms:modified>
</cp:coreProperties>
</file>