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3" r:id="rId6"/>
    <p:sldId id="265" r:id="rId7"/>
    <p:sldId id="264" r:id="rId8"/>
    <p:sldId id="259" r:id="rId9"/>
    <p:sldId id="268" r:id="rId10"/>
    <p:sldId id="267" r:id="rId11"/>
    <p:sldId id="266" r:id="rId12"/>
    <p:sldId id="272" r:id="rId13"/>
    <p:sldId id="271" r:id="rId14"/>
    <p:sldId id="270" r:id="rId15"/>
    <p:sldId id="269" r:id="rId16"/>
    <p:sldId id="273" r:id="rId17"/>
    <p:sldId id="275" r:id="rId18"/>
    <p:sldId id="274" r:id="rId19"/>
    <p:sldId id="277" r:id="rId20"/>
    <p:sldId id="276" r:id="rId21"/>
    <p:sldId id="258" r:id="rId22"/>
    <p:sldId id="279" r:id="rId23"/>
    <p:sldId id="278" r:id="rId24"/>
    <p:sldId id="26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E0C8-BA23-460C-8875-43331172BC97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20CB-8E4F-4837-A138-7C328B818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E0C8-BA23-460C-8875-43331172BC97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20CB-8E4F-4837-A138-7C328B818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E0C8-BA23-460C-8875-43331172BC97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20CB-8E4F-4837-A138-7C328B818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E0C8-BA23-460C-8875-43331172BC97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20CB-8E4F-4837-A138-7C328B818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E0C8-BA23-460C-8875-43331172BC97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20CB-8E4F-4837-A138-7C328B818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E0C8-BA23-460C-8875-43331172BC97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20CB-8E4F-4837-A138-7C328B818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E0C8-BA23-460C-8875-43331172BC97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20CB-8E4F-4837-A138-7C328B818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E0C8-BA23-460C-8875-43331172BC97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20CB-8E4F-4837-A138-7C328B818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E0C8-BA23-460C-8875-43331172BC97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20CB-8E4F-4837-A138-7C328B818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E0C8-BA23-460C-8875-43331172BC97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20CB-8E4F-4837-A138-7C328B818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E0C8-BA23-460C-8875-43331172BC97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20CB-8E4F-4837-A138-7C328B818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0E0C8-BA23-460C-8875-43331172BC97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D20CB-8E4F-4837-A138-7C328B818B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xresdefau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47800"/>
            <a:ext cx="9211734" cy="5410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Lessons From the 5000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867400"/>
            <a:ext cx="3505200" cy="9906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John 6:1-13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Parables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This principle is the basis for parables</a:t>
            </a:r>
          </a:p>
          <a:p>
            <a:pPr lvl="1"/>
            <a:r>
              <a:rPr lang="en-US" b="1" dirty="0" smtClean="0"/>
              <a:t>“Why do You speak to them in parables?”</a:t>
            </a:r>
          </a:p>
          <a:p>
            <a:pPr lvl="1"/>
            <a:r>
              <a:rPr lang="en-US" b="1" dirty="0" smtClean="0"/>
              <a:t>For whoever </a:t>
            </a:r>
            <a:r>
              <a:rPr lang="en-US" b="1" u="sng" dirty="0" smtClean="0"/>
              <a:t>has</a:t>
            </a:r>
            <a:r>
              <a:rPr lang="en-US" b="1" dirty="0" smtClean="0"/>
              <a:t>, to him more shall be given…</a:t>
            </a:r>
          </a:p>
          <a:p>
            <a:pPr lvl="1"/>
            <a:r>
              <a:rPr lang="en-US" b="1" dirty="0" smtClean="0"/>
              <a:t>Whoever </a:t>
            </a:r>
            <a:r>
              <a:rPr lang="en-US" b="1" u="sng" dirty="0" smtClean="0"/>
              <a:t>does not have</a:t>
            </a:r>
            <a:r>
              <a:rPr lang="en-US" b="1" dirty="0" smtClean="0"/>
              <a:t>, even what he has shall be taken away…</a:t>
            </a:r>
          </a:p>
          <a:p>
            <a:pPr lvl="2"/>
            <a:r>
              <a:rPr lang="en-US" b="1" dirty="0" smtClean="0"/>
              <a:t>Become dull</a:t>
            </a:r>
          </a:p>
          <a:p>
            <a:pPr lvl="2"/>
            <a:r>
              <a:rPr lang="en-US" b="1" dirty="0" smtClean="0"/>
              <a:t>Scarcely hear</a:t>
            </a:r>
          </a:p>
          <a:p>
            <a:pPr lvl="2"/>
            <a:r>
              <a:rPr lang="en-US" b="1" dirty="0" smtClean="0"/>
              <a:t>Closed their eyes</a:t>
            </a:r>
            <a:endParaRPr lang="en-US" b="1" dirty="0"/>
          </a:p>
          <a:p>
            <a:r>
              <a:rPr lang="en-US" b="1" dirty="0" smtClean="0"/>
              <a:t>Many would hear a story about soils, others would ask and hear about men’s hearts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God’s people have to do their part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It probably would have taken less time to distribute the food miraculously, than by hand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God’s people have to do their part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It probably would have taken less time to distribute the food miraculously, than by hand</a:t>
            </a:r>
          </a:p>
          <a:p>
            <a:r>
              <a:rPr lang="en-US" b="1" dirty="0" smtClean="0"/>
              <a:t>“God does the impossible, we do the rest”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God’s people have to do their part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It probably would have taken less time to distribute the food miraculously, than by hand</a:t>
            </a:r>
          </a:p>
          <a:p>
            <a:r>
              <a:rPr lang="en-US" b="1" dirty="0" smtClean="0"/>
              <a:t>“God does the impossible, we do the rest”</a:t>
            </a:r>
          </a:p>
          <a:p>
            <a:pPr lvl="1"/>
            <a:r>
              <a:rPr lang="en-US" b="1" dirty="0" smtClean="0"/>
              <a:t>John 2 – wedding at Cana</a:t>
            </a:r>
          </a:p>
          <a:p>
            <a:pPr lvl="2"/>
            <a:r>
              <a:rPr lang="en-US" b="1" dirty="0" smtClean="0"/>
              <a:t>Jesus: water to wine</a:t>
            </a:r>
          </a:p>
          <a:p>
            <a:pPr lvl="2"/>
            <a:r>
              <a:rPr lang="en-US" b="1" dirty="0" smtClean="0"/>
              <a:t>Servants: fill the waterpots, take to headwaiter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God’s people have to do their part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It probably would have taken less time to distribute the food miraculously, than by hand</a:t>
            </a:r>
          </a:p>
          <a:p>
            <a:r>
              <a:rPr lang="en-US" b="1" dirty="0" smtClean="0"/>
              <a:t>“God does the impossible, we do the rest”</a:t>
            </a:r>
          </a:p>
          <a:p>
            <a:pPr lvl="1"/>
            <a:r>
              <a:rPr lang="en-US" b="1" dirty="0" smtClean="0"/>
              <a:t>John 2 – wedding at Cana</a:t>
            </a:r>
          </a:p>
          <a:p>
            <a:pPr lvl="2"/>
            <a:r>
              <a:rPr lang="en-US" b="1" dirty="0" smtClean="0"/>
              <a:t>Jesus: water to wine</a:t>
            </a:r>
          </a:p>
          <a:p>
            <a:pPr lvl="2"/>
            <a:r>
              <a:rPr lang="en-US" b="1" dirty="0" smtClean="0"/>
              <a:t>Servants: fill the waterpots, take to headwaiter</a:t>
            </a:r>
          </a:p>
          <a:p>
            <a:pPr lvl="1"/>
            <a:r>
              <a:rPr lang="en-US" b="1" dirty="0" smtClean="0"/>
              <a:t>Salvation:</a:t>
            </a:r>
          </a:p>
          <a:p>
            <a:pPr lvl="2"/>
            <a:r>
              <a:rPr lang="en-US" b="1" dirty="0" smtClean="0"/>
              <a:t>God: live a perfect life, die for our sins</a:t>
            </a:r>
          </a:p>
          <a:p>
            <a:pPr lvl="2"/>
            <a:r>
              <a:rPr lang="en-US" b="1" dirty="0" smtClean="0"/>
              <a:t>Us: accept the free gift, remain faithful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God’s people have to do their part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This also provided them an opportunity to serve</a:t>
            </a:r>
          </a:p>
          <a:p>
            <a:pPr lvl="1"/>
            <a:r>
              <a:rPr lang="en-US" b="1" dirty="0" smtClean="0"/>
              <a:t>Jesus, their Leader</a:t>
            </a:r>
          </a:p>
          <a:p>
            <a:pPr lvl="1"/>
            <a:r>
              <a:rPr lang="en-US" b="1" dirty="0" smtClean="0"/>
              <a:t>The crowd, their fellow men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God’s people have to do their part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This also provided them an opportunity to serve</a:t>
            </a:r>
          </a:p>
          <a:p>
            <a:pPr lvl="1"/>
            <a:r>
              <a:rPr lang="en-US" b="1" dirty="0" smtClean="0"/>
              <a:t>Jesus, their Leader</a:t>
            </a:r>
          </a:p>
          <a:p>
            <a:pPr lvl="1"/>
            <a:r>
              <a:rPr lang="en-US" b="1" dirty="0" smtClean="0"/>
              <a:t>The crowd, their fellow men</a:t>
            </a:r>
          </a:p>
          <a:p>
            <a:pPr lvl="1"/>
            <a:r>
              <a:rPr lang="en-US" b="1" dirty="0" smtClean="0"/>
              <a:t>The opposite of what would be expected (Matthew 20:25-28)</a:t>
            </a:r>
          </a:p>
          <a:p>
            <a:pPr lvl="1"/>
            <a:r>
              <a:rPr lang="en-US" b="1" dirty="0" smtClean="0"/>
              <a:t>God’s people must be humble servants</a:t>
            </a:r>
            <a:endParaRPr lang="en-US" b="1" dirty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God’s people have to do their part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This also provided them an opportunity to serve</a:t>
            </a:r>
          </a:p>
          <a:p>
            <a:pPr lvl="1"/>
            <a:r>
              <a:rPr lang="en-US" b="1" dirty="0" smtClean="0"/>
              <a:t>Jesus, their Leader</a:t>
            </a:r>
          </a:p>
          <a:p>
            <a:pPr lvl="1"/>
            <a:r>
              <a:rPr lang="en-US" b="1" dirty="0" smtClean="0"/>
              <a:t>The crowd, their fellow men</a:t>
            </a:r>
          </a:p>
          <a:p>
            <a:pPr lvl="1"/>
            <a:r>
              <a:rPr lang="en-US" b="1" dirty="0" smtClean="0"/>
              <a:t>The opposite of what would be expected (Matthew 20:25-28)</a:t>
            </a:r>
          </a:p>
          <a:p>
            <a:pPr lvl="1"/>
            <a:r>
              <a:rPr lang="en-US" b="1" dirty="0" smtClean="0"/>
              <a:t>God’s people must be humble servants</a:t>
            </a:r>
          </a:p>
          <a:p>
            <a:pPr lvl="1"/>
            <a:r>
              <a:rPr lang="en-US" b="1" dirty="0" smtClean="0"/>
              <a:t>It is a privilege to be a part of God’s work</a:t>
            </a:r>
          </a:p>
          <a:p>
            <a:pPr lvl="1"/>
            <a:r>
              <a:rPr lang="en-US" b="1" dirty="0" smtClean="0"/>
              <a:t>Many of God’s blessings are “wrapped in service to others”</a:t>
            </a:r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“Pay it Forward”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The disciples had to give what they had received</a:t>
            </a:r>
          </a:p>
          <a:p>
            <a:pPr lvl="1"/>
            <a:r>
              <a:rPr lang="en-US" b="1" dirty="0" smtClean="0"/>
              <a:t>Material food/spiritual food</a:t>
            </a:r>
          </a:p>
          <a:p>
            <a:pPr lvl="1"/>
            <a:r>
              <a:rPr lang="en-US" b="1" dirty="0" smtClean="0"/>
              <a:t>Matthew 10:8; 1 Corinthians 11:23; 15:3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“Pay it Forward”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The disciples had to give what they had received</a:t>
            </a:r>
          </a:p>
          <a:p>
            <a:pPr lvl="1"/>
            <a:r>
              <a:rPr lang="en-US" b="1" dirty="0" smtClean="0"/>
              <a:t>Material food/spiritual food</a:t>
            </a:r>
          </a:p>
          <a:p>
            <a:pPr lvl="1"/>
            <a:r>
              <a:rPr lang="en-US" b="1" dirty="0" smtClean="0"/>
              <a:t>Matthew 10:8; 1 Corinthians 11:23; 15:3</a:t>
            </a:r>
          </a:p>
          <a:p>
            <a:pPr lvl="1"/>
            <a:r>
              <a:rPr lang="en-US" b="1" dirty="0" smtClean="0"/>
              <a:t>Matthew 25:31-46 – a visit, a cup of water…</a:t>
            </a:r>
          </a:p>
          <a:p>
            <a:pPr lvl="1"/>
            <a:r>
              <a:rPr lang="en-US" b="1" dirty="0" smtClean="0"/>
              <a:t>Luke 16:10 – “…faithful in a little…”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The Bible reveals not only the basics of God’s will for us, but also “the deep things”</a:t>
            </a:r>
          </a:p>
          <a:p>
            <a:pPr lvl="1"/>
            <a:r>
              <a:rPr lang="en-US" b="1" dirty="0" smtClean="0"/>
              <a:t>1 Peter 2:2 – the pure milk of the word</a:t>
            </a:r>
          </a:p>
          <a:p>
            <a:pPr lvl="1"/>
            <a:r>
              <a:rPr lang="en-US" b="1" dirty="0" smtClean="0"/>
              <a:t>Hebrews 5:12-14 – meat (solid food) of the word</a:t>
            </a:r>
          </a:p>
          <a:p>
            <a:pPr lvl="1"/>
            <a:r>
              <a:rPr lang="en-US" b="1" dirty="0" smtClean="0"/>
              <a:t>1 Corinthians 2:10-13 – both revealed to us</a:t>
            </a:r>
            <a:endParaRPr lang="en-US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“Pay it Forward”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The disciples had to give what they had received</a:t>
            </a:r>
          </a:p>
          <a:p>
            <a:pPr lvl="1"/>
            <a:r>
              <a:rPr lang="en-US" b="1" dirty="0" smtClean="0"/>
              <a:t>Material food/spiritual food</a:t>
            </a:r>
          </a:p>
          <a:p>
            <a:pPr lvl="1"/>
            <a:r>
              <a:rPr lang="en-US" b="1" dirty="0" smtClean="0"/>
              <a:t>Matthew 10:8; 1 Corinthians 11:23; 15:3</a:t>
            </a:r>
          </a:p>
          <a:p>
            <a:pPr lvl="1"/>
            <a:r>
              <a:rPr lang="en-US" b="1" dirty="0" smtClean="0"/>
              <a:t>Matthew 25:31-46 – a visit, a cup of water…</a:t>
            </a:r>
          </a:p>
          <a:p>
            <a:pPr lvl="1"/>
            <a:r>
              <a:rPr lang="en-US" b="1" dirty="0" smtClean="0"/>
              <a:t>Luke 16:10 – “…faithful in a little…”</a:t>
            </a:r>
            <a:endParaRPr lang="en-US" b="1" dirty="0"/>
          </a:p>
          <a:p>
            <a:r>
              <a:rPr lang="en-US" b="1" dirty="0" smtClean="0"/>
              <a:t>We are entrusted with God’s blessings</a:t>
            </a:r>
          </a:p>
          <a:p>
            <a:pPr lvl="1"/>
            <a:r>
              <a:rPr lang="en-US" b="1" dirty="0" smtClean="0"/>
              <a:t>Acts 20:26-27 – spiritually</a:t>
            </a:r>
          </a:p>
          <a:p>
            <a:pPr lvl="1"/>
            <a:r>
              <a:rPr lang="en-US" b="1" dirty="0" smtClean="0"/>
              <a:t>2 Corinthians 9:6-8 – materially</a:t>
            </a:r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Besides the obvious lessons</a:t>
            </a:r>
          </a:p>
          <a:p>
            <a:pPr lvl="1"/>
            <a:r>
              <a:rPr lang="en-US" b="1" dirty="0" smtClean="0"/>
              <a:t>We can often learn hidden/deeper lessons</a:t>
            </a:r>
          </a:p>
          <a:p>
            <a:pPr lvl="1"/>
            <a:r>
              <a:rPr lang="en-US" b="1" dirty="0" smtClean="0"/>
              <a:t>Further studying can bring gems for our heavenly treasure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Besides the obvious lessons</a:t>
            </a:r>
          </a:p>
          <a:p>
            <a:pPr lvl="1"/>
            <a:r>
              <a:rPr lang="en-US" b="1" dirty="0" smtClean="0"/>
              <a:t>We can often learn hidden/deeper lessons</a:t>
            </a:r>
          </a:p>
          <a:p>
            <a:pPr lvl="1"/>
            <a:r>
              <a:rPr lang="en-US" b="1" dirty="0" smtClean="0"/>
              <a:t>Further studying can bring gems for our heavenly treasure</a:t>
            </a:r>
          </a:p>
          <a:p>
            <a:pPr lvl="1"/>
            <a:r>
              <a:rPr lang="en-US" b="1" dirty="0" smtClean="0"/>
              <a:t>WARNING: </a:t>
            </a:r>
          </a:p>
          <a:p>
            <a:pPr lvl="2"/>
            <a:r>
              <a:rPr lang="en-US" b="1" dirty="0" smtClean="0"/>
              <a:t>Don’t forget the basics as you discover weightier matters</a:t>
            </a:r>
          </a:p>
          <a:p>
            <a:pPr lvl="2"/>
            <a:r>
              <a:rPr lang="en-US" b="1" dirty="0" smtClean="0"/>
              <a:t>Don’t neglect the weightier matters (Matt 23:23)</a:t>
            </a:r>
          </a:p>
          <a:p>
            <a:pPr lvl="2"/>
            <a:r>
              <a:rPr lang="en-US" b="1" dirty="0" smtClean="0"/>
              <a:t>Never think that your opinion is equal to God’s revealed word (Matt 15:3-9)</a:t>
            </a:r>
            <a:endParaRPr 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Besides the obvious lessons</a:t>
            </a:r>
          </a:p>
          <a:p>
            <a:pPr lvl="1"/>
            <a:r>
              <a:rPr lang="en-US" b="1" dirty="0" smtClean="0"/>
              <a:t>We can often learn hidden/deeper lessons</a:t>
            </a:r>
          </a:p>
          <a:p>
            <a:pPr lvl="1"/>
            <a:r>
              <a:rPr lang="en-US" b="1" dirty="0" smtClean="0"/>
              <a:t>Further studying can bring gems for our heavenly treasure</a:t>
            </a:r>
          </a:p>
          <a:p>
            <a:pPr lvl="1"/>
            <a:r>
              <a:rPr lang="en-US" b="1" dirty="0" smtClean="0"/>
              <a:t>WARNING: </a:t>
            </a:r>
          </a:p>
          <a:p>
            <a:pPr lvl="2"/>
            <a:r>
              <a:rPr lang="en-US" b="1" dirty="0" smtClean="0"/>
              <a:t>Don’t forget the basics as you discover weightier matters</a:t>
            </a:r>
          </a:p>
          <a:p>
            <a:pPr lvl="2"/>
            <a:r>
              <a:rPr lang="en-US" b="1" dirty="0" smtClean="0"/>
              <a:t>Don’t neglect the weightier matters (Matt 23:23)</a:t>
            </a:r>
          </a:p>
          <a:p>
            <a:pPr lvl="2"/>
            <a:r>
              <a:rPr lang="en-US" b="1" dirty="0" smtClean="0"/>
              <a:t>Never think that your opinion is equal to God’s revealed word (Matt 15:3-9)</a:t>
            </a:r>
            <a:endParaRPr lang="en-US" b="1" dirty="0"/>
          </a:p>
          <a:p>
            <a:pPr lvl="1"/>
            <a:r>
              <a:rPr lang="en-US" b="1" dirty="0" smtClean="0"/>
              <a:t>2 Timothy 3:16-17</a:t>
            </a:r>
            <a:endParaRPr 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65238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The Bible reveals not only the basics of God’s will for us, but also “the deep things”</a:t>
            </a:r>
          </a:p>
          <a:p>
            <a:pPr lvl="1"/>
            <a:r>
              <a:rPr lang="en-US" b="1" dirty="0" smtClean="0"/>
              <a:t>1 Peter 2:2 – the pure milk of the word</a:t>
            </a:r>
          </a:p>
          <a:p>
            <a:pPr lvl="1"/>
            <a:r>
              <a:rPr lang="en-US" b="1" dirty="0" smtClean="0"/>
              <a:t>Hebrews 5:12-14 – meat (solid food) of the word</a:t>
            </a:r>
          </a:p>
          <a:p>
            <a:pPr lvl="1"/>
            <a:r>
              <a:rPr lang="en-US" b="1" dirty="0" smtClean="0"/>
              <a:t>1 Corinthians 2:10-13 – both revealed to us</a:t>
            </a:r>
            <a:endParaRPr lang="en-US" b="1" dirty="0"/>
          </a:p>
          <a:p>
            <a:r>
              <a:rPr lang="en-US" b="1" dirty="0" smtClean="0"/>
              <a:t>I have often seen that many times BOTH are in the same passage</a:t>
            </a:r>
          </a:p>
          <a:p>
            <a:pPr lvl="1"/>
            <a:r>
              <a:rPr lang="en-US" b="1" dirty="0" smtClean="0"/>
              <a:t>Many levels of understanding</a:t>
            </a:r>
          </a:p>
          <a:p>
            <a:pPr lvl="1"/>
            <a:r>
              <a:rPr lang="en-US" b="1" dirty="0" smtClean="0"/>
              <a:t>Many levels of application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An example</a:t>
            </a:r>
          </a:p>
          <a:p>
            <a:pPr lvl="1"/>
            <a:r>
              <a:rPr lang="en-US" b="1" dirty="0" smtClean="0"/>
              <a:t>Mark 1:1-3 – The gospel (good news) of Jesus Christ, the Son of God…send My messenger…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An example</a:t>
            </a:r>
          </a:p>
          <a:p>
            <a:pPr lvl="1"/>
            <a:r>
              <a:rPr lang="en-US" b="1" dirty="0" smtClean="0"/>
              <a:t>Mark 1:1-3 – The gospel (good news) of Jesus Christ, the Son of God…send My messenger…</a:t>
            </a:r>
          </a:p>
          <a:p>
            <a:pPr lvl="1"/>
            <a:r>
              <a:rPr lang="en-US" b="1" dirty="0" smtClean="0"/>
              <a:t>Mark 1:1-3 – Nobility would send out a gospel (good news) of the birth of ______, son of _____ by way of a messenger who would prepare (make straight) the way for the visitation of the royalty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An example</a:t>
            </a:r>
          </a:p>
          <a:p>
            <a:pPr lvl="1"/>
            <a:r>
              <a:rPr lang="en-US" b="1" dirty="0" smtClean="0"/>
              <a:t>Mark 1:1-3 – The gospel (good news) of Jesus Christ, the Son of God…send My messenger…</a:t>
            </a:r>
          </a:p>
          <a:p>
            <a:pPr lvl="1"/>
            <a:r>
              <a:rPr lang="en-US" b="1" dirty="0" smtClean="0"/>
              <a:t>Mark 1:1-3 – Nobility would send out a gospel (good news) of the birth of ______, son of _____ by way of a messenger who would prepare (make straight) the way for the visitation of the royalty</a:t>
            </a:r>
          </a:p>
          <a:p>
            <a:pPr lvl="1"/>
            <a:r>
              <a:rPr lang="en-US" b="1" dirty="0" smtClean="0"/>
              <a:t>We read it at one level and it makes sense</a:t>
            </a:r>
          </a:p>
          <a:p>
            <a:pPr lvl="1"/>
            <a:r>
              <a:rPr lang="en-US" b="1" dirty="0" smtClean="0"/>
              <a:t>Read at a deeper level, it makes more sense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Another example</a:t>
            </a:r>
          </a:p>
          <a:p>
            <a:pPr lvl="1"/>
            <a:r>
              <a:rPr lang="en-US" b="1" dirty="0" smtClean="0"/>
              <a:t>John 21:15-17 – “Simon, son of John, do you love Me more than these?” “Yes, Lord, you know that I love you.” – Jesus reaffirms Peter’s love </a:t>
            </a:r>
          </a:p>
          <a:p>
            <a:pPr lvl="2"/>
            <a:r>
              <a:rPr lang="en-US" b="1" dirty="0" smtClean="0"/>
              <a:t>For Peter’s benefit</a:t>
            </a:r>
          </a:p>
          <a:p>
            <a:pPr lvl="2"/>
            <a:r>
              <a:rPr lang="en-US" b="1" dirty="0" smtClean="0"/>
              <a:t>Because of the three denials?</a:t>
            </a:r>
            <a:endParaRPr lang="en-US" b="1" dirty="0"/>
          </a:p>
          <a:p>
            <a:pPr lvl="1"/>
            <a:r>
              <a:rPr lang="en-US" b="1" dirty="0" smtClean="0"/>
              <a:t>John 21:15-17 (deeper)</a:t>
            </a:r>
          </a:p>
          <a:p>
            <a:pPr lvl="2"/>
            <a:r>
              <a:rPr lang="en-US" b="1" dirty="0" smtClean="0"/>
              <a:t>First time – </a:t>
            </a:r>
            <a:r>
              <a:rPr lang="en-US" b="1" dirty="0" err="1" smtClean="0"/>
              <a:t>agapao</a:t>
            </a:r>
            <a:r>
              <a:rPr lang="en-US" b="1" dirty="0" smtClean="0"/>
              <a:t> v </a:t>
            </a:r>
            <a:r>
              <a:rPr lang="en-US" b="1" dirty="0" err="1" smtClean="0"/>
              <a:t>phileo</a:t>
            </a:r>
            <a:endParaRPr lang="en-US" b="1" dirty="0" smtClean="0"/>
          </a:p>
          <a:p>
            <a:pPr lvl="2"/>
            <a:r>
              <a:rPr lang="en-US" b="1" dirty="0" smtClean="0"/>
              <a:t>Second time – </a:t>
            </a:r>
            <a:r>
              <a:rPr lang="en-US" b="1" dirty="0" err="1" smtClean="0"/>
              <a:t>agapao</a:t>
            </a:r>
            <a:r>
              <a:rPr lang="en-US" b="1" dirty="0" smtClean="0"/>
              <a:t> v </a:t>
            </a:r>
            <a:r>
              <a:rPr lang="en-US" b="1" dirty="0" err="1" smtClean="0"/>
              <a:t>phileo</a:t>
            </a:r>
            <a:endParaRPr lang="en-US" b="1" dirty="0" smtClean="0"/>
          </a:p>
          <a:p>
            <a:pPr lvl="2"/>
            <a:r>
              <a:rPr lang="en-US" b="1" dirty="0" smtClean="0"/>
              <a:t>Third time – </a:t>
            </a:r>
            <a:r>
              <a:rPr lang="en-US" b="1" dirty="0" err="1" smtClean="0"/>
              <a:t>phileo</a:t>
            </a:r>
            <a:r>
              <a:rPr lang="en-US" b="1" dirty="0" smtClean="0"/>
              <a:t> v </a:t>
            </a:r>
            <a:r>
              <a:rPr lang="en-US" b="1" dirty="0" err="1" smtClean="0"/>
              <a:t>phileo</a:t>
            </a:r>
            <a:endParaRPr lang="en-US" b="1" dirty="0" smtClean="0"/>
          </a:p>
          <a:p>
            <a:pPr lvl="2"/>
            <a:r>
              <a:rPr lang="en-US" b="1" dirty="0" smtClean="0"/>
              <a:t>Also: tend lambs, shepherd sheep, tend sheep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Parables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This principle is the basis for parables</a:t>
            </a:r>
          </a:p>
          <a:p>
            <a:pPr lvl="1"/>
            <a:r>
              <a:rPr lang="en-US" b="1" dirty="0" smtClean="0"/>
              <a:t>“Why do You speak to them in parables?”</a:t>
            </a:r>
          </a:p>
          <a:p>
            <a:pPr lvl="1"/>
            <a:r>
              <a:rPr lang="en-US" b="1" dirty="0" smtClean="0"/>
              <a:t>For whoever </a:t>
            </a:r>
            <a:r>
              <a:rPr lang="en-US" b="1" u="sng" dirty="0" smtClean="0"/>
              <a:t>has</a:t>
            </a:r>
            <a:r>
              <a:rPr lang="en-US" b="1" dirty="0" smtClean="0"/>
              <a:t>, to him more shall be given…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Parables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This principle is the basis for parables</a:t>
            </a:r>
          </a:p>
          <a:p>
            <a:pPr lvl="1"/>
            <a:r>
              <a:rPr lang="en-US" b="1" dirty="0" smtClean="0"/>
              <a:t>“Why do You speak to them in parables?”</a:t>
            </a:r>
          </a:p>
          <a:p>
            <a:pPr lvl="1"/>
            <a:r>
              <a:rPr lang="en-US" b="1" dirty="0" smtClean="0"/>
              <a:t>For whoever </a:t>
            </a:r>
            <a:r>
              <a:rPr lang="en-US" b="1" u="sng" dirty="0" smtClean="0"/>
              <a:t>has</a:t>
            </a:r>
            <a:r>
              <a:rPr lang="en-US" b="1" dirty="0" smtClean="0"/>
              <a:t>, to him more shall be given…</a:t>
            </a:r>
          </a:p>
          <a:p>
            <a:pPr lvl="1"/>
            <a:r>
              <a:rPr lang="en-US" b="1" dirty="0" smtClean="0"/>
              <a:t>Whoever </a:t>
            </a:r>
            <a:r>
              <a:rPr lang="en-US" b="1" u="sng" dirty="0" smtClean="0"/>
              <a:t>does not have</a:t>
            </a:r>
            <a:r>
              <a:rPr lang="en-US" b="1" dirty="0" smtClean="0"/>
              <a:t>, even what he has shall be taken away…</a:t>
            </a:r>
          </a:p>
          <a:p>
            <a:pPr lvl="2"/>
            <a:r>
              <a:rPr lang="en-US" b="1" dirty="0" smtClean="0"/>
              <a:t>Become dull</a:t>
            </a:r>
          </a:p>
          <a:p>
            <a:pPr lvl="2"/>
            <a:r>
              <a:rPr lang="en-US" b="1" dirty="0" smtClean="0"/>
              <a:t>Scarcely hear</a:t>
            </a:r>
          </a:p>
          <a:p>
            <a:pPr lvl="2"/>
            <a:r>
              <a:rPr lang="en-US" b="1" dirty="0" smtClean="0"/>
              <a:t>Closed their eyes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1130</Words>
  <Application>Microsoft Office PowerPoint</Application>
  <PresentationFormat>On-screen Show (4:3)</PresentationFormat>
  <Paragraphs>150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Lessons From the 5000</vt:lpstr>
      <vt:lpstr>INTRODUCTION</vt:lpstr>
      <vt:lpstr>INTRODUCTION</vt:lpstr>
      <vt:lpstr>INTRODUCTION</vt:lpstr>
      <vt:lpstr>INTRODUCTION</vt:lpstr>
      <vt:lpstr>INTRODUCTION</vt:lpstr>
      <vt:lpstr>INTRODUCTION</vt:lpstr>
      <vt:lpstr>Parables</vt:lpstr>
      <vt:lpstr>Parables</vt:lpstr>
      <vt:lpstr>Parables</vt:lpstr>
      <vt:lpstr>God’s people have to do their part</vt:lpstr>
      <vt:lpstr>God’s people have to do their part</vt:lpstr>
      <vt:lpstr>God’s people have to do their part</vt:lpstr>
      <vt:lpstr>God’s people have to do their part</vt:lpstr>
      <vt:lpstr>God’s people have to do their part</vt:lpstr>
      <vt:lpstr>God’s people have to do their part</vt:lpstr>
      <vt:lpstr>God’s people have to do their part</vt:lpstr>
      <vt:lpstr>“Pay it Forward”</vt:lpstr>
      <vt:lpstr>“Pay it Forward”</vt:lpstr>
      <vt:lpstr>“Pay it Forward”</vt:lpstr>
      <vt:lpstr>CONCLUSION</vt:lpstr>
      <vt:lpstr>CONCLUSION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From the 5000</dc:title>
  <dc:creator>Pili</dc:creator>
  <cp:lastModifiedBy>Pili</cp:lastModifiedBy>
  <cp:revision>16</cp:revision>
  <dcterms:created xsi:type="dcterms:W3CDTF">2015-05-03T19:27:12Z</dcterms:created>
  <dcterms:modified xsi:type="dcterms:W3CDTF">2015-05-03T21:36:21Z</dcterms:modified>
</cp:coreProperties>
</file>