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2" r:id="rId4"/>
    <p:sldId id="271" r:id="rId5"/>
    <p:sldId id="261" r:id="rId6"/>
    <p:sldId id="275" r:id="rId7"/>
    <p:sldId id="274" r:id="rId8"/>
    <p:sldId id="273" r:id="rId9"/>
    <p:sldId id="262" r:id="rId10"/>
    <p:sldId id="278" r:id="rId11"/>
    <p:sldId id="277" r:id="rId12"/>
    <p:sldId id="276" r:id="rId13"/>
    <p:sldId id="263" r:id="rId14"/>
    <p:sldId id="281" r:id="rId15"/>
    <p:sldId id="280" r:id="rId16"/>
    <p:sldId id="279" r:id="rId17"/>
    <p:sldId id="264" r:id="rId18"/>
    <p:sldId id="283" r:id="rId19"/>
    <p:sldId id="282" r:id="rId20"/>
    <p:sldId id="265" r:id="rId21"/>
    <p:sldId id="285" r:id="rId22"/>
    <p:sldId id="284" r:id="rId23"/>
    <p:sldId id="267" r:id="rId24"/>
    <p:sldId id="288" r:id="rId25"/>
    <p:sldId id="287" r:id="rId26"/>
    <p:sldId id="286" r:id="rId27"/>
    <p:sldId id="266" r:id="rId28"/>
    <p:sldId id="291" r:id="rId29"/>
    <p:sldId id="290" r:id="rId30"/>
    <p:sldId id="289" r:id="rId31"/>
    <p:sldId id="268" r:id="rId32"/>
    <p:sldId id="294" r:id="rId33"/>
    <p:sldId id="293" r:id="rId34"/>
    <p:sldId id="292" r:id="rId35"/>
    <p:sldId id="269" r:id="rId36"/>
    <p:sldId id="297" r:id="rId37"/>
    <p:sldId id="296" r:id="rId38"/>
    <p:sldId id="295" r:id="rId39"/>
    <p:sldId id="270" r:id="rId40"/>
    <p:sldId id="300" r:id="rId41"/>
    <p:sldId id="299" r:id="rId42"/>
    <p:sldId id="298" r:id="rId43"/>
    <p:sldId id="258" r:id="rId44"/>
    <p:sldId id="25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D84D-F042-4FCA-ADE3-65B153B31360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2A66-36A0-424B-A00E-01944BD2D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502014287_univ_lsr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4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Korah’s Rebellion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64008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Numbers 16:3, 8-11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Numbers 16 (cf chap. 12-Miriam &amp; Aaron)</a:t>
            </a:r>
          </a:p>
          <a:p>
            <a:pPr lvl="1"/>
            <a:r>
              <a:rPr lang="en-US" b="1" dirty="0" smtClean="0"/>
              <a:t>They are still bugged about it (verses 13-14)</a:t>
            </a:r>
          </a:p>
          <a:p>
            <a:pPr lvl="1"/>
            <a:r>
              <a:rPr lang="en-US" b="1" dirty="0" smtClean="0"/>
              <a:t>They “gather their forces” (verses 1-2)</a:t>
            </a:r>
          </a:p>
          <a:p>
            <a:pPr lvl="2"/>
            <a:r>
              <a:rPr lang="en-US" b="1" dirty="0" smtClean="0"/>
              <a:t>The initial three</a:t>
            </a:r>
          </a:p>
          <a:p>
            <a:pPr lvl="2"/>
            <a:r>
              <a:rPr lang="en-US" b="1" dirty="0" smtClean="0"/>
              <a:t>More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Numbers 16 (cf chap. 12-Miriam &amp; Aaron)</a:t>
            </a:r>
          </a:p>
          <a:p>
            <a:pPr lvl="1"/>
            <a:r>
              <a:rPr lang="en-US" b="1" dirty="0" smtClean="0"/>
              <a:t>They are still bugged about it (verses 13-14)</a:t>
            </a:r>
          </a:p>
          <a:p>
            <a:pPr lvl="1"/>
            <a:r>
              <a:rPr lang="en-US" b="1" dirty="0" smtClean="0"/>
              <a:t>They “gather their forces” (verses 1-2)</a:t>
            </a:r>
          </a:p>
          <a:p>
            <a:pPr lvl="2"/>
            <a:r>
              <a:rPr lang="en-US" b="1" dirty="0" smtClean="0"/>
              <a:t>The initial three</a:t>
            </a:r>
          </a:p>
          <a:p>
            <a:pPr lvl="2"/>
            <a:r>
              <a:rPr lang="en-US" b="1" dirty="0" smtClean="0"/>
              <a:t>More </a:t>
            </a:r>
          </a:p>
          <a:p>
            <a:pPr lvl="1"/>
            <a:r>
              <a:rPr lang="en-US" b="1" dirty="0" smtClean="0"/>
              <a:t>Then, they confront Moses (verse 3)</a:t>
            </a:r>
          </a:p>
          <a:p>
            <a:pPr lvl="2"/>
            <a:r>
              <a:rPr lang="en-US" b="1" dirty="0" smtClean="0"/>
              <a:t>You have gone far enough</a:t>
            </a:r>
          </a:p>
          <a:p>
            <a:pPr lvl="2"/>
            <a:r>
              <a:rPr lang="en-US" b="1" dirty="0" smtClean="0"/>
              <a:t>Everyone (all are included is holy, the Lord…midst</a:t>
            </a:r>
          </a:p>
          <a:p>
            <a:pPr lvl="2"/>
            <a:r>
              <a:rPr lang="en-US" b="1" dirty="0" smtClean="0"/>
              <a:t>Why do YOU exalt YOURSELVES  above the…Lord</a:t>
            </a:r>
            <a:r>
              <a:rPr lang="en-US" b="1" dirty="0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Numbers 16 (cf chap. 12-Miriam &amp; Aaron)</a:t>
            </a:r>
          </a:p>
          <a:p>
            <a:pPr lvl="1"/>
            <a:r>
              <a:rPr lang="en-US" b="1" dirty="0" smtClean="0"/>
              <a:t>They are still bugged about it (verses 13-14)</a:t>
            </a:r>
          </a:p>
          <a:p>
            <a:pPr lvl="1"/>
            <a:r>
              <a:rPr lang="en-US" b="1" dirty="0" smtClean="0"/>
              <a:t>They “gather their forces” (verses 1-2)</a:t>
            </a:r>
          </a:p>
          <a:p>
            <a:pPr lvl="2"/>
            <a:r>
              <a:rPr lang="en-US" b="1" dirty="0" smtClean="0"/>
              <a:t>The initial three</a:t>
            </a:r>
          </a:p>
          <a:p>
            <a:pPr lvl="2"/>
            <a:r>
              <a:rPr lang="en-US" b="1" dirty="0" smtClean="0"/>
              <a:t>More </a:t>
            </a:r>
          </a:p>
          <a:p>
            <a:pPr lvl="1"/>
            <a:r>
              <a:rPr lang="en-US" b="1" dirty="0" smtClean="0"/>
              <a:t>Then, they confront Moses (verse 3)</a:t>
            </a:r>
          </a:p>
          <a:p>
            <a:pPr lvl="2"/>
            <a:r>
              <a:rPr lang="en-US" b="1" dirty="0" smtClean="0"/>
              <a:t>You have gone far enough</a:t>
            </a:r>
          </a:p>
          <a:p>
            <a:pPr lvl="2"/>
            <a:r>
              <a:rPr lang="en-US" b="1" dirty="0" smtClean="0"/>
              <a:t>Everyone (all are included is holy, the Lord…midst</a:t>
            </a:r>
          </a:p>
          <a:p>
            <a:pPr lvl="2"/>
            <a:r>
              <a:rPr lang="en-US" b="1" dirty="0" smtClean="0"/>
              <a:t>Why do YOU exalt YOURSELVES  above the…Lord?</a:t>
            </a:r>
          </a:p>
          <a:p>
            <a:pPr lvl="1"/>
            <a:r>
              <a:rPr lang="en-US" b="1" dirty="0" smtClean="0"/>
              <a:t>Notice 1 Samuel 15:23; Psalm 78:8 - Rebellion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instigators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Korah – a Kohathite ( great privileges)</a:t>
            </a:r>
          </a:p>
          <a:p>
            <a:pPr lvl="1"/>
            <a:r>
              <a:rPr lang="en-US" b="1" dirty="0" smtClean="0"/>
              <a:t>Num. 3:29 – camped on the S side of tabernacle</a:t>
            </a:r>
          </a:p>
          <a:p>
            <a:pPr lvl="1"/>
            <a:r>
              <a:rPr lang="en-US" b="1" dirty="0" smtClean="0"/>
              <a:t>Num. 4:15 – carried the holy </a:t>
            </a:r>
            <a:r>
              <a:rPr lang="en-US" b="1" dirty="0" smtClean="0"/>
              <a:t>things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instigators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Korah – a Kohathite ( great privileges)</a:t>
            </a:r>
          </a:p>
          <a:p>
            <a:pPr lvl="1"/>
            <a:r>
              <a:rPr lang="en-US" b="1" dirty="0" smtClean="0"/>
              <a:t>Num. 3:29 – camped on the S side of tabernacle</a:t>
            </a:r>
          </a:p>
          <a:p>
            <a:pPr lvl="1"/>
            <a:r>
              <a:rPr lang="en-US" b="1" dirty="0" smtClean="0"/>
              <a:t>Num. 4:15 – carried the holy things</a:t>
            </a:r>
          </a:p>
          <a:p>
            <a:r>
              <a:rPr lang="en-US" b="1" dirty="0" smtClean="0"/>
              <a:t>Dathan &amp; Abiram – Reubenites</a:t>
            </a:r>
          </a:p>
          <a:p>
            <a:pPr lvl="1"/>
            <a:r>
              <a:rPr lang="en-US" b="1" dirty="0" smtClean="0"/>
              <a:t>Brothers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instigators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Korah – a Kohathite ( great privileges)</a:t>
            </a:r>
          </a:p>
          <a:p>
            <a:pPr lvl="1"/>
            <a:r>
              <a:rPr lang="en-US" b="1" dirty="0" smtClean="0"/>
              <a:t>Num. 3:29 – camped on the S side of tabernacle</a:t>
            </a:r>
          </a:p>
          <a:p>
            <a:pPr lvl="1"/>
            <a:r>
              <a:rPr lang="en-US" b="1" dirty="0" smtClean="0"/>
              <a:t>Num. 4:15 – carried the holy things</a:t>
            </a:r>
          </a:p>
          <a:p>
            <a:r>
              <a:rPr lang="en-US" b="1" dirty="0" smtClean="0"/>
              <a:t>Dathan &amp; Abiram – Reubenites</a:t>
            </a:r>
          </a:p>
          <a:p>
            <a:pPr lvl="1"/>
            <a:r>
              <a:rPr lang="en-US" b="1" dirty="0" smtClean="0"/>
              <a:t>Brothers </a:t>
            </a:r>
          </a:p>
          <a:p>
            <a:r>
              <a:rPr lang="en-US" b="1" dirty="0" smtClean="0"/>
              <a:t>On – a Reubenite</a:t>
            </a:r>
          </a:p>
          <a:p>
            <a:pPr lvl="1"/>
            <a:r>
              <a:rPr lang="en-US" b="1" dirty="0" smtClean="0"/>
              <a:t>Not mentioned </a:t>
            </a:r>
            <a:r>
              <a:rPr lang="en-US" b="1" dirty="0" smtClean="0"/>
              <a:t>later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instigators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Korah – a Kohathite ( great privileges)</a:t>
            </a:r>
          </a:p>
          <a:p>
            <a:pPr lvl="1"/>
            <a:r>
              <a:rPr lang="en-US" b="1" dirty="0" smtClean="0"/>
              <a:t>Num. 3:29 – camped on the S side of tabernacle</a:t>
            </a:r>
          </a:p>
          <a:p>
            <a:pPr lvl="1"/>
            <a:r>
              <a:rPr lang="en-US" b="1" dirty="0" smtClean="0"/>
              <a:t>Num. 4:15 – carried the holy things</a:t>
            </a:r>
          </a:p>
          <a:p>
            <a:r>
              <a:rPr lang="en-US" b="1" dirty="0" smtClean="0"/>
              <a:t>Dathan &amp; Abiram – Reubenites</a:t>
            </a:r>
          </a:p>
          <a:p>
            <a:pPr lvl="1"/>
            <a:r>
              <a:rPr lang="en-US" b="1" dirty="0" smtClean="0"/>
              <a:t>Brothers </a:t>
            </a:r>
          </a:p>
          <a:p>
            <a:r>
              <a:rPr lang="en-US" b="1" dirty="0" smtClean="0"/>
              <a:t>On – a Reubenite</a:t>
            </a:r>
          </a:p>
          <a:p>
            <a:pPr lvl="1"/>
            <a:r>
              <a:rPr lang="en-US" b="1" dirty="0" smtClean="0"/>
              <a:t>Not mentioned later</a:t>
            </a:r>
          </a:p>
          <a:p>
            <a:r>
              <a:rPr lang="en-US" b="1" dirty="0" smtClean="0"/>
              <a:t>Others – leaders of the congregation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Moses answers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First, goes to God in prayer</a:t>
            </a:r>
          </a:p>
          <a:p>
            <a:pPr lvl="1"/>
            <a:r>
              <a:rPr lang="en-US" b="1" dirty="0" smtClean="0"/>
              <a:t>Numbers 16:4 – Not prostrating to the </a:t>
            </a:r>
            <a:r>
              <a:rPr lang="en-US" b="1" dirty="0" smtClean="0"/>
              <a:t>men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Moses answers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First, goes to God in prayer</a:t>
            </a:r>
          </a:p>
          <a:p>
            <a:pPr lvl="1"/>
            <a:r>
              <a:rPr lang="en-US" b="1" dirty="0" smtClean="0"/>
              <a:t>Numbers 16:4 – Not prostrating to the men</a:t>
            </a:r>
          </a:p>
          <a:p>
            <a:r>
              <a:rPr lang="en-US" b="1" dirty="0" smtClean="0"/>
              <a:t>Answers the group</a:t>
            </a:r>
          </a:p>
          <a:p>
            <a:pPr lvl="1"/>
            <a:r>
              <a:rPr lang="en-US" b="1" dirty="0" smtClean="0"/>
              <a:t>Numbers 6-7a – “Let’s see what God says.”</a:t>
            </a:r>
          </a:p>
          <a:p>
            <a:pPr lvl="1"/>
            <a:r>
              <a:rPr lang="en-US" b="1" dirty="0" smtClean="0"/>
              <a:t>Numbers 7b – Returns the </a:t>
            </a:r>
            <a:r>
              <a:rPr lang="en-US" b="1" dirty="0" smtClean="0"/>
              <a:t>accusation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Moses answers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First, goes to God in prayer</a:t>
            </a:r>
          </a:p>
          <a:p>
            <a:pPr lvl="1"/>
            <a:r>
              <a:rPr lang="en-US" b="1" dirty="0" smtClean="0"/>
              <a:t>Numbers 16:4 – Not prostrating to the men</a:t>
            </a:r>
          </a:p>
          <a:p>
            <a:r>
              <a:rPr lang="en-US" b="1" dirty="0" smtClean="0"/>
              <a:t>Answers the group</a:t>
            </a:r>
          </a:p>
          <a:p>
            <a:pPr lvl="1"/>
            <a:r>
              <a:rPr lang="en-US" b="1" dirty="0" smtClean="0"/>
              <a:t>Numbers 6-7a – “Let’s see what God says.”</a:t>
            </a:r>
          </a:p>
          <a:p>
            <a:pPr lvl="1"/>
            <a:r>
              <a:rPr lang="en-US" b="1" dirty="0" smtClean="0"/>
              <a:t>Numbers 7b – Returns the accusation</a:t>
            </a:r>
          </a:p>
          <a:p>
            <a:r>
              <a:rPr lang="en-US" b="1" dirty="0" smtClean="0"/>
              <a:t>Answers Korah</a:t>
            </a:r>
          </a:p>
          <a:p>
            <a:pPr lvl="1"/>
            <a:r>
              <a:rPr lang="en-US" b="1" dirty="0" smtClean="0"/>
              <a:t>You were close to God</a:t>
            </a:r>
          </a:p>
          <a:p>
            <a:pPr lvl="1"/>
            <a:r>
              <a:rPr lang="en-US" b="1" dirty="0" smtClean="0"/>
              <a:t>Why do you seek more (the unauthorized)?</a:t>
            </a:r>
          </a:p>
          <a:p>
            <a:pPr lvl="1"/>
            <a:r>
              <a:rPr lang="en-US" b="1" dirty="0" smtClean="0"/>
              <a:t>Pride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Jude uses Korah’s rebellion as a warning</a:t>
            </a:r>
          </a:p>
          <a:p>
            <a:pPr lvl="1"/>
            <a:r>
              <a:rPr lang="en-US" b="1" dirty="0" smtClean="0"/>
              <a:t>Verses 3-7</a:t>
            </a:r>
          </a:p>
          <a:p>
            <a:pPr lvl="2"/>
            <a:r>
              <a:rPr lang="en-US" b="1" dirty="0" smtClean="0"/>
              <a:t>Contend earnestly for the faith</a:t>
            </a:r>
          </a:p>
          <a:p>
            <a:pPr lvl="2"/>
            <a:r>
              <a:rPr lang="en-US" b="1" dirty="0" smtClean="0"/>
              <a:t>Ungodly men have crept in…</a:t>
            </a:r>
          </a:p>
          <a:p>
            <a:pPr lvl="2"/>
            <a:r>
              <a:rPr lang="en-US" b="1" dirty="0" smtClean="0"/>
              <a:t>God’s punishment of the </a:t>
            </a:r>
            <a:r>
              <a:rPr lang="en-US" b="1" dirty="0" smtClean="0"/>
              <a:t>wicked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rest of the 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Moses calls Dathan &amp; Abiram</a:t>
            </a:r>
          </a:p>
          <a:p>
            <a:pPr lvl="1"/>
            <a:r>
              <a:rPr lang="en-US" b="1" dirty="0" smtClean="0"/>
              <a:t>They refuse</a:t>
            </a:r>
          </a:p>
          <a:p>
            <a:pPr lvl="1"/>
            <a:r>
              <a:rPr lang="en-US" b="1" dirty="0" smtClean="0"/>
              <a:t>They blame him for the </a:t>
            </a:r>
            <a:r>
              <a:rPr lang="en-US" b="1" dirty="0" smtClean="0"/>
              <a:t>problems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rest of the 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Moses calls Dathan &amp; Abiram</a:t>
            </a:r>
          </a:p>
          <a:p>
            <a:pPr lvl="1"/>
            <a:r>
              <a:rPr lang="en-US" b="1" dirty="0" smtClean="0"/>
              <a:t>They refuse</a:t>
            </a:r>
          </a:p>
          <a:p>
            <a:pPr lvl="1"/>
            <a:r>
              <a:rPr lang="en-US" b="1" dirty="0" smtClean="0"/>
              <a:t>They blame him for the problems</a:t>
            </a:r>
          </a:p>
          <a:p>
            <a:r>
              <a:rPr lang="en-US" b="1" dirty="0" smtClean="0"/>
              <a:t>The people involved will let God decide</a:t>
            </a:r>
          </a:p>
          <a:p>
            <a:pPr lvl="1"/>
            <a:r>
              <a:rPr lang="en-US" b="1" dirty="0" smtClean="0"/>
              <a:t>Sooner rather than later</a:t>
            </a:r>
          </a:p>
          <a:p>
            <a:pPr lvl="1"/>
            <a:r>
              <a:rPr lang="en-US" b="1" dirty="0" smtClean="0"/>
              <a:t>A very specific </a:t>
            </a:r>
            <a:r>
              <a:rPr lang="en-US" b="1" dirty="0" smtClean="0"/>
              <a:t>test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rest of the 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Moses calls Dathan &amp; Abiram</a:t>
            </a:r>
          </a:p>
          <a:p>
            <a:pPr lvl="1"/>
            <a:r>
              <a:rPr lang="en-US" b="1" dirty="0" smtClean="0"/>
              <a:t>They refuse</a:t>
            </a:r>
          </a:p>
          <a:p>
            <a:pPr lvl="1"/>
            <a:r>
              <a:rPr lang="en-US" b="1" dirty="0" smtClean="0"/>
              <a:t>They blame him for the problems</a:t>
            </a:r>
          </a:p>
          <a:p>
            <a:r>
              <a:rPr lang="en-US" b="1" dirty="0" smtClean="0"/>
              <a:t>The people involved will let God decide</a:t>
            </a:r>
          </a:p>
          <a:p>
            <a:pPr lvl="1"/>
            <a:r>
              <a:rPr lang="en-US" b="1" dirty="0" smtClean="0"/>
              <a:t>Sooner rather than later</a:t>
            </a:r>
          </a:p>
          <a:p>
            <a:pPr lvl="1"/>
            <a:r>
              <a:rPr lang="en-US" b="1" dirty="0" smtClean="0"/>
              <a:t>A very specific test</a:t>
            </a:r>
          </a:p>
          <a:p>
            <a:r>
              <a:rPr lang="en-US" b="1" dirty="0" smtClean="0"/>
              <a:t>God decides decisively</a:t>
            </a:r>
          </a:p>
          <a:p>
            <a:pPr lvl="1"/>
            <a:r>
              <a:rPr lang="en-US" b="1" dirty="0" smtClean="0"/>
              <a:t>Punishes the wicked</a:t>
            </a:r>
          </a:p>
          <a:p>
            <a:pPr lvl="1"/>
            <a:r>
              <a:rPr lang="en-US" b="1" dirty="0" smtClean="0"/>
              <a:t>Sets up a warning for future </a:t>
            </a:r>
            <a:r>
              <a:rPr lang="en-US" b="1" dirty="0" smtClean="0"/>
              <a:t>insurgents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Authority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Authority</a:t>
            </a:r>
          </a:p>
          <a:p>
            <a:pPr lvl="1"/>
            <a:r>
              <a:rPr lang="en-US" b="1" dirty="0" smtClean="0"/>
              <a:t>God has established authority in our world</a:t>
            </a:r>
          </a:p>
          <a:p>
            <a:pPr lvl="2"/>
            <a:r>
              <a:rPr lang="en-US" b="1" dirty="0" smtClean="0"/>
              <a:t>Government, Parents, Employers, Elders, Men</a:t>
            </a:r>
          </a:p>
          <a:p>
            <a:pPr lvl="1"/>
            <a:r>
              <a:rPr lang="en-US" b="1" dirty="0" smtClean="0"/>
              <a:t>Higher authority does not automatically mean better </a:t>
            </a:r>
            <a:r>
              <a:rPr lang="en-US" b="1" dirty="0" smtClean="0"/>
              <a:t>people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Authority</a:t>
            </a:r>
          </a:p>
          <a:p>
            <a:pPr lvl="1"/>
            <a:r>
              <a:rPr lang="en-US" b="1" dirty="0" smtClean="0"/>
              <a:t>God has established authority in our world</a:t>
            </a:r>
          </a:p>
          <a:p>
            <a:pPr lvl="2"/>
            <a:r>
              <a:rPr lang="en-US" b="1" dirty="0" smtClean="0"/>
              <a:t>Government, Parents, Employers, Elders, Men</a:t>
            </a:r>
          </a:p>
          <a:p>
            <a:pPr lvl="1"/>
            <a:r>
              <a:rPr lang="en-US" b="1" dirty="0" smtClean="0"/>
              <a:t>Higher authority does not automatically mean better people</a:t>
            </a:r>
          </a:p>
          <a:p>
            <a:pPr lvl="1"/>
            <a:r>
              <a:rPr lang="en-US" b="1" dirty="0" smtClean="0"/>
              <a:t>Rebellion against authority is rebellion against God</a:t>
            </a:r>
          </a:p>
          <a:p>
            <a:pPr lvl="1"/>
            <a:r>
              <a:rPr lang="en-US" b="1" dirty="0" smtClean="0"/>
              <a:t>1 Samuel 8:7, etc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Authority</a:t>
            </a:r>
          </a:p>
          <a:p>
            <a:pPr lvl="1"/>
            <a:r>
              <a:rPr lang="en-US" b="1" dirty="0" smtClean="0"/>
              <a:t>God has established authority in our world</a:t>
            </a:r>
          </a:p>
          <a:p>
            <a:pPr lvl="2"/>
            <a:r>
              <a:rPr lang="en-US" b="1" dirty="0" smtClean="0"/>
              <a:t>Government, Parents, Employers, Elders, Men</a:t>
            </a:r>
          </a:p>
          <a:p>
            <a:pPr lvl="1"/>
            <a:r>
              <a:rPr lang="en-US" b="1" dirty="0" smtClean="0"/>
              <a:t>Higher authority does not automatically mean better people</a:t>
            </a:r>
          </a:p>
          <a:p>
            <a:pPr lvl="1"/>
            <a:r>
              <a:rPr lang="en-US" b="1" dirty="0" smtClean="0"/>
              <a:t>Rebellion against authority is rebellion against God</a:t>
            </a:r>
          </a:p>
          <a:p>
            <a:pPr lvl="1"/>
            <a:r>
              <a:rPr lang="en-US" b="1" dirty="0" smtClean="0"/>
              <a:t>1 Samuel 8:7, etc.</a:t>
            </a:r>
          </a:p>
          <a:p>
            <a:pPr lvl="1"/>
            <a:r>
              <a:rPr lang="en-US" b="1" dirty="0" smtClean="0"/>
              <a:t>Disobeying evil orders is not a sin</a:t>
            </a:r>
          </a:p>
          <a:p>
            <a:pPr lvl="1"/>
            <a:r>
              <a:rPr lang="en-US" b="1" dirty="0" smtClean="0"/>
              <a:t>Exercising your rights (voting, going to court) isn’t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Pride</a:t>
            </a:r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Pride</a:t>
            </a:r>
          </a:p>
          <a:p>
            <a:pPr lvl="1"/>
            <a:r>
              <a:rPr lang="en-US" b="1" dirty="0" smtClean="0"/>
              <a:t>You are never less like Christ than when you let pride rule in your heart</a:t>
            </a:r>
          </a:p>
          <a:p>
            <a:pPr lvl="1"/>
            <a:r>
              <a:rPr lang="en-US" b="1" dirty="0" smtClean="0"/>
              <a:t>Philippians </a:t>
            </a:r>
            <a:r>
              <a:rPr lang="en-US" b="1" dirty="0" smtClean="0"/>
              <a:t>2:4-9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Pride</a:t>
            </a:r>
          </a:p>
          <a:p>
            <a:pPr lvl="1"/>
            <a:r>
              <a:rPr lang="en-US" b="1" dirty="0" smtClean="0"/>
              <a:t>You are never less like Christ than when you let pride rule in your heart</a:t>
            </a:r>
          </a:p>
          <a:p>
            <a:pPr lvl="1"/>
            <a:r>
              <a:rPr lang="en-US" b="1" dirty="0" smtClean="0"/>
              <a:t>Philippians 2:4-9</a:t>
            </a:r>
          </a:p>
          <a:p>
            <a:pPr lvl="1"/>
            <a:r>
              <a:rPr lang="en-US" b="1" dirty="0" smtClean="0"/>
              <a:t>God is opposed to those who “exalt themselves”</a:t>
            </a:r>
          </a:p>
          <a:p>
            <a:pPr lvl="1"/>
            <a:r>
              <a:rPr lang="en-US" b="1" dirty="0" smtClean="0"/>
              <a:t>We must be satisfied with our condition in life (Philippians 4:12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Jude uses Korah’s rebellion as a warning</a:t>
            </a:r>
          </a:p>
          <a:p>
            <a:pPr lvl="1"/>
            <a:r>
              <a:rPr lang="en-US" b="1" dirty="0" smtClean="0"/>
              <a:t>Verses 3-7</a:t>
            </a:r>
          </a:p>
          <a:p>
            <a:pPr lvl="2"/>
            <a:r>
              <a:rPr lang="en-US" b="1" dirty="0" smtClean="0"/>
              <a:t>Contend earnestly for the faith</a:t>
            </a:r>
          </a:p>
          <a:p>
            <a:pPr lvl="2"/>
            <a:r>
              <a:rPr lang="en-US" b="1" dirty="0" smtClean="0"/>
              <a:t>Ungodly men have crept in…</a:t>
            </a:r>
          </a:p>
          <a:p>
            <a:pPr lvl="2"/>
            <a:r>
              <a:rPr lang="en-US" b="1" dirty="0" smtClean="0"/>
              <a:t>God’s punishment of the wicked</a:t>
            </a:r>
          </a:p>
          <a:p>
            <a:pPr lvl="1"/>
            <a:r>
              <a:rPr lang="en-US" b="1" dirty="0" smtClean="0"/>
              <a:t>Verses 8-16</a:t>
            </a:r>
          </a:p>
          <a:p>
            <a:pPr lvl="2"/>
            <a:r>
              <a:rPr lang="en-US" b="1" dirty="0" smtClean="0"/>
              <a:t>“Dreamers” – Imaginings, desires, sins (Rom. 13:11)</a:t>
            </a:r>
          </a:p>
          <a:p>
            <a:pPr lvl="2"/>
            <a:r>
              <a:rPr lang="en-US" b="1" dirty="0" smtClean="0"/>
              <a:t>Condemned, as </a:t>
            </a:r>
            <a:r>
              <a:rPr lang="en-US" b="1" dirty="0" smtClean="0"/>
              <a:t>prophesied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Pride</a:t>
            </a:r>
          </a:p>
          <a:p>
            <a:pPr lvl="1"/>
            <a:r>
              <a:rPr lang="en-US" b="1" dirty="0" smtClean="0"/>
              <a:t>You are never less like Christ than when you let pride rule in your heart</a:t>
            </a:r>
          </a:p>
          <a:p>
            <a:pPr lvl="1"/>
            <a:r>
              <a:rPr lang="en-US" b="1" dirty="0" smtClean="0"/>
              <a:t>Philippians 2:4-9</a:t>
            </a:r>
          </a:p>
          <a:p>
            <a:pPr lvl="1"/>
            <a:r>
              <a:rPr lang="en-US" b="1" dirty="0" smtClean="0"/>
              <a:t>God is opposed to those who “exalt themselves”</a:t>
            </a:r>
          </a:p>
          <a:p>
            <a:pPr lvl="1"/>
            <a:r>
              <a:rPr lang="en-US" b="1" dirty="0" smtClean="0"/>
              <a:t>We must be satisfied with our condition in life (Philippians 4:12)</a:t>
            </a:r>
          </a:p>
          <a:p>
            <a:pPr lvl="1"/>
            <a:r>
              <a:rPr lang="en-US" b="1" dirty="0" smtClean="0"/>
              <a:t>If we focus on serving God, He will bless us</a:t>
            </a:r>
          </a:p>
          <a:p>
            <a:pPr lvl="1"/>
            <a:r>
              <a:rPr lang="en-US" b="1" dirty="0" smtClean="0"/>
              <a:t>As with all sins, this one is </a:t>
            </a:r>
            <a:r>
              <a:rPr lang="en-US" b="1" dirty="0" smtClean="0"/>
              <a:t>contagious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Ingratitude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Ingratitude</a:t>
            </a:r>
          </a:p>
          <a:p>
            <a:pPr lvl="1"/>
            <a:r>
              <a:rPr lang="en-US" b="1" dirty="0" smtClean="0"/>
              <a:t>Closely related to the other sins</a:t>
            </a:r>
          </a:p>
          <a:p>
            <a:pPr lvl="1"/>
            <a:r>
              <a:rPr lang="en-US" b="1" dirty="0" smtClean="0"/>
              <a:t>Ingratitude is dissatisfaction with what we have already been </a:t>
            </a:r>
            <a:r>
              <a:rPr lang="en-US" b="1" dirty="0" smtClean="0"/>
              <a:t>given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Ingratitude</a:t>
            </a:r>
          </a:p>
          <a:p>
            <a:pPr lvl="1"/>
            <a:r>
              <a:rPr lang="en-US" b="1" dirty="0" smtClean="0"/>
              <a:t>Closely related to the other sins</a:t>
            </a:r>
          </a:p>
          <a:p>
            <a:pPr lvl="1"/>
            <a:r>
              <a:rPr lang="en-US" b="1" dirty="0" smtClean="0"/>
              <a:t>Ingratitude is dissatisfaction with what we have already been given</a:t>
            </a:r>
          </a:p>
          <a:p>
            <a:pPr lvl="1"/>
            <a:r>
              <a:rPr lang="en-US" b="1" dirty="0" smtClean="0"/>
              <a:t>We ignore what we SHOULD be doing for what WE want to do</a:t>
            </a:r>
          </a:p>
          <a:p>
            <a:pPr lvl="1"/>
            <a:r>
              <a:rPr lang="en-US" b="1" dirty="0" smtClean="0"/>
              <a:t>“It’s not fair; I can do a better job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Ingratitude</a:t>
            </a:r>
          </a:p>
          <a:p>
            <a:pPr lvl="1"/>
            <a:r>
              <a:rPr lang="en-US" b="1" dirty="0" smtClean="0"/>
              <a:t>Closely related to the other sins</a:t>
            </a:r>
          </a:p>
          <a:p>
            <a:pPr lvl="1"/>
            <a:r>
              <a:rPr lang="en-US" b="1" dirty="0" smtClean="0"/>
              <a:t>Ingratitude is dissatisfaction with what we have already been given</a:t>
            </a:r>
          </a:p>
          <a:p>
            <a:pPr lvl="1"/>
            <a:r>
              <a:rPr lang="en-US" b="1" dirty="0" smtClean="0"/>
              <a:t>We ignore what we SHOULD be doing for what WE want to do</a:t>
            </a:r>
          </a:p>
          <a:p>
            <a:pPr lvl="1"/>
            <a:r>
              <a:rPr lang="en-US" b="1" dirty="0" smtClean="0"/>
              <a:t>“It’s not fair; I can do a better job.”</a:t>
            </a:r>
          </a:p>
          <a:p>
            <a:pPr lvl="1"/>
            <a:r>
              <a:rPr lang="en-US" b="1" dirty="0" smtClean="0"/>
              <a:t>Ingratitude is usually a manifestation of a more basic sin in our </a:t>
            </a:r>
            <a:r>
              <a:rPr lang="en-US" b="1" dirty="0" smtClean="0"/>
              <a:t>hearts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Strife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Strife</a:t>
            </a:r>
          </a:p>
          <a:p>
            <a:pPr lvl="1"/>
            <a:r>
              <a:rPr lang="en-US" b="1" dirty="0" smtClean="0"/>
              <a:t>We are to be people at peace</a:t>
            </a:r>
          </a:p>
          <a:p>
            <a:pPr lvl="1"/>
            <a:r>
              <a:rPr lang="en-US" b="1" dirty="0" smtClean="0"/>
              <a:t>There are occasions where we must defend ourselves (verbally, physically – ex. Moses)</a:t>
            </a:r>
          </a:p>
          <a:p>
            <a:pPr lvl="1"/>
            <a:r>
              <a:rPr lang="en-US" b="1" dirty="0" smtClean="0"/>
              <a:t>Matthew 18:15-18 gives us the </a:t>
            </a:r>
            <a:r>
              <a:rPr lang="en-US" b="1" dirty="0" smtClean="0"/>
              <a:t>method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Strife</a:t>
            </a:r>
          </a:p>
          <a:p>
            <a:pPr lvl="1"/>
            <a:r>
              <a:rPr lang="en-US" b="1" dirty="0" smtClean="0"/>
              <a:t>We are to be people at peace</a:t>
            </a:r>
          </a:p>
          <a:p>
            <a:pPr lvl="1"/>
            <a:r>
              <a:rPr lang="en-US" b="1" dirty="0" smtClean="0"/>
              <a:t>There are occasions where we must defend ourselves (verbally, physically – ex. Moses)</a:t>
            </a:r>
          </a:p>
          <a:p>
            <a:pPr lvl="1"/>
            <a:r>
              <a:rPr lang="en-US" b="1" dirty="0" smtClean="0"/>
              <a:t>Matthew 18:15-18 gives us the method</a:t>
            </a:r>
          </a:p>
          <a:p>
            <a:pPr lvl="1"/>
            <a:r>
              <a:rPr lang="en-US" b="1" dirty="0" smtClean="0"/>
              <a:t>However, we must SEEK peace (Romans 12:18)</a:t>
            </a:r>
          </a:p>
          <a:p>
            <a:pPr lvl="1"/>
            <a:r>
              <a:rPr lang="en-US" b="1" dirty="0" smtClean="0"/>
              <a:t>“…blessed are the peacekeepers” (Matthew 5:9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Strife</a:t>
            </a:r>
          </a:p>
          <a:p>
            <a:pPr lvl="1"/>
            <a:r>
              <a:rPr lang="en-US" b="1" dirty="0" smtClean="0"/>
              <a:t>We are to be people at peace</a:t>
            </a:r>
          </a:p>
          <a:p>
            <a:pPr lvl="1"/>
            <a:r>
              <a:rPr lang="en-US" b="1" dirty="0" smtClean="0"/>
              <a:t>There are occasions where we must defend ourselves (verbally, physically – ex. Moses)</a:t>
            </a:r>
          </a:p>
          <a:p>
            <a:pPr lvl="1"/>
            <a:r>
              <a:rPr lang="en-US" b="1" dirty="0" smtClean="0"/>
              <a:t>Matthew 18:15-18 gives us the method</a:t>
            </a:r>
          </a:p>
          <a:p>
            <a:pPr lvl="1"/>
            <a:r>
              <a:rPr lang="en-US" b="1" dirty="0" smtClean="0"/>
              <a:t>However, we must SEEK peace (Romans 12:18)</a:t>
            </a:r>
          </a:p>
          <a:p>
            <a:pPr lvl="1"/>
            <a:r>
              <a:rPr lang="en-US" b="1" dirty="0" smtClean="0"/>
              <a:t>“…blessed are the peacekeepers” (Matthew 5:9)</a:t>
            </a:r>
          </a:p>
          <a:p>
            <a:pPr lvl="1"/>
            <a:r>
              <a:rPr lang="en-US" b="1" dirty="0" smtClean="0"/>
              <a:t>Especially within the body of Christ</a:t>
            </a:r>
          </a:p>
          <a:p>
            <a:pPr lvl="1"/>
            <a:r>
              <a:rPr lang="en-US" b="1" dirty="0" smtClean="0"/>
              <a:t>Even if you are in the right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Causing others to </a:t>
            </a:r>
            <a:r>
              <a:rPr lang="en-US" b="1" dirty="0" smtClean="0"/>
              <a:t>sin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Jude uses Korah’s rebellion as a warning</a:t>
            </a:r>
          </a:p>
          <a:p>
            <a:pPr lvl="1"/>
            <a:r>
              <a:rPr lang="en-US" b="1" dirty="0" smtClean="0"/>
              <a:t>Verses 3-7</a:t>
            </a:r>
          </a:p>
          <a:p>
            <a:pPr lvl="2"/>
            <a:r>
              <a:rPr lang="en-US" b="1" dirty="0" smtClean="0"/>
              <a:t>Contend earnestly for the faith</a:t>
            </a:r>
          </a:p>
          <a:p>
            <a:pPr lvl="2"/>
            <a:r>
              <a:rPr lang="en-US" b="1" dirty="0" smtClean="0"/>
              <a:t>Ungodly men have crept in…</a:t>
            </a:r>
          </a:p>
          <a:p>
            <a:pPr lvl="2"/>
            <a:r>
              <a:rPr lang="en-US" b="1" dirty="0" smtClean="0"/>
              <a:t>God’s punishment of the wicked</a:t>
            </a:r>
          </a:p>
          <a:p>
            <a:pPr lvl="1"/>
            <a:r>
              <a:rPr lang="en-US" b="1" dirty="0" smtClean="0"/>
              <a:t>Verses 8-16</a:t>
            </a:r>
          </a:p>
          <a:p>
            <a:pPr lvl="2"/>
            <a:r>
              <a:rPr lang="en-US" b="1" dirty="0" smtClean="0"/>
              <a:t>“Dreamers” – Imaginings, desires, sins (Rom. 13:11)</a:t>
            </a:r>
          </a:p>
          <a:p>
            <a:pPr lvl="2"/>
            <a:r>
              <a:rPr lang="en-US" b="1" dirty="0" smtClean="0"/>
              <a:t>Condemned, as prophesied</a:t>
            </a:r>
          </a:p>
          <a:p>
            <a:r>
              <a:rPr lang="en-US" b="1" dirty="0" smtClean="0"/>
              <a:t>What can we learn from them (1 Cor. 10)</a:t>
            </a:r>
            <a:endParaRPr lang="en-US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Causing others to sin</a:t>
            </a:r>
          </a:p>
          <a:p>
            <a:pPr lvl="1"/>
            <a:r>
              <a:rPr lang="en-US" b="1" dirty="0" smtClean="0"/>
              <a:t>Sin will keep people from Heaven</a:t>
            </a:r>
          </a:p>
          <a:p>
            <a:pPr lvl="1"/>
            <a:r>
              <a:rPr lang="en-US" b="1" dirty="0" smtClean="0"/>
              <a:t>When we sin, we are jeopardizing our own eternal </a:t>
            </a:r>
            <a:r>
              <a:rPr lang="en-US" b="1" dirty="0" smtClean="0"/>
              <a:t>lives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Causing others to sin</a:t>
            </a:r>
          </a:p>
          <a:p>
            <a:pPr lvl="1"/>
            <a:r>
              <a:rPr lang="en-US" b="1" dirty="0" smtClean="0"/>
              <a:t>Sin will keep people from Heaven</a:t>
            </a:r>
          </a:p>
          <a:p>
            <a:pPr lvl="1"/>
            <a:r>
              <a:rPr lang="en-US" b="1" dirty="0" smtClean="0"/>
              <a:t>When we sin, we are jeopardizing our own eternal lives</a:t>
            </a:r>
          </a:p>
          <a:p>
            <a:pPr lvl="1"/>
            <a:r>
              <a:rPr lang="en-US" b="1" dirty="0" smtClean="0"/>
              <a:t>However, when we cause others to sin, God takes special note of that</a:t>
            </a:r>
          </a:p>
          <a:p>
            <a:pPr lvl="2"/>
            <a:r>
              <a:rPr lang="en-US" b="1" dirty="0" smtClean="0"/>
              <a:t>Mark 9:42</a:t>
            </a:r>
          </a:p>
          <a:p>
            <a:pPr lvl="2"/>
            <a:r>
              <a:rPr lang="en-US" b="1" dirty="0" smtClean="0"/>
              <a:t>Romans 14:20-21</a:t>
            </a:r>
          </a:p>
          <a:p>
            <a:pPr lvl="2"/>
            <a:r>
              <a:rPr lang="en-US" b="1" dirty="0" smtClean="0"/>
              <a:t>Matthew </a:t>
            </a:r>
            <a:r>
              <a:rPr lang="en-US" b="1" dirty="0" smtClean="0"/>
              <a:t>13:41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Lessons to be learned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Causing others to sin</a:t>
            </a:r>
          </a:p>
          <a:p>
            <a:pPr lvl="1"/>
            <a:r>
              <a:rPr lang="en-US" b="1" dirty="0" smtClean="0"/>
              <a:t>Sin will keep people from Heaven</a:t>
            </a:r>
          </a:p>
          <a:p>
            <a:pPr lvl="1"/>
            <a:r>
              <a:rPr lang="en-US" b="1" dirty="0" smtClean="0"/>
              <a:t>When we sin, we are jeopardizing our own eternal lives</a:t>
            </a:r>
          </a:p>
          <a:p>
            <a:pPr lvl="1"/>
            <a:r>
              <a:rPr lang="en-US" b="1" dirty="0" smtClean="0"/>
              <a:t>However, when we cause others to sin, God takes special note of that</a:t>
            </a:r>
          </a:p>
          <a:p>
            <a:pPr lvl="2"/>
            <a:r>
              <a:rPr lang="en-US" b="1" dirty="0" smtClean="0"/>
              <a:t>Mark 9:42</a:t>
            </a:r>
          </a:p>
          <a:p>
            <a:pPr lvl="2"/>
            <a:r>
              <a:rPr lang="en-US" b="1" dirty="0" smtClean="0"/>
              <a:t>Romans 14:20-21</a:t>
            </a:r>
          </a:p>
          <a:p>
            <a:pPr lvl="2"/>
            <a:r>
              <a:rPr lang="en-US" b="1" dirty="0" smtClean="0"/>
              <a:t>Matthew 13:41</a:t>
            </a:r>
          </a:p>
          <a:p>
            <a:pPr lvl="1"/>
            <a:r>
              <a:rPr lang="en-US" b="1" dirty="0" smtClean="0"/>
              <a:t>Tearing down is the opposite of edifying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Korah and the others were not happy, so they sinned</a:t>
            </a:r>
          </a:p>
          <a:p>
            <a:r>
              <a:rPr lang="en-US" b="1" dirty="0" smtClean="0"/>
              <a:t>They could have repented, but didn’t</a:t>
            </a:r>
          </a:p>
          <a:p>
            <a:r>
              <a:rPr lang="en-US" b="1" dirty="0" smtClean="0"/>
              <a:t>They were punished and the events recorded for our learning</a:t>
            </a:r>
          </a:p>
          <a:p>
            <a:r>
              <a:rPr lang="en-US" b="1" dirty="0" smtClean="0"/>
              <a:t>Sadly, most people who are in a similar situation don’t see themselves in it</a:t>
            </a:r>
          </a:p>
          <a:p>
            <a:r>
              <a:rPr lang="en-US" b="1" dirty="0" smtClean="0"/>
              <a:t>In all things, seek God’s approval</a:t>
            </a:r>
            <a:endParaRPr lang="en-US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Numbers 13 &amp; 14</a:t>
            </a:r>
          </a:p>
          <a:p>
            <a:pPr lvl="1"/>
            <a:r>
              <a:rPr lang="en-US" b="1" dirty="0" smtClean="0"/>
              <a:t>On the verge of entering the Promised </a:t>
            </a:r>
            <a:r>
              <a:rPr lang="en-US" b="1" dirty="0" smtClean="0"/>
              <a:t>Land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Numbers 13 &amp; 14</a:t>
            </a:r>
          </a:p>
          <a:p>
            <a:pPr lvl="1"/>
            <a:r>
              <a:rPr lang="en-US" b="1" dirty="0" smtClean="0"/>
              <a:t>On the verge of entering the Promised Land</a:t>
            </a:r>
          </a:p>
          <a:p>
            <a:pPr lvl="1"/>
            <a:r>
              <a:rPr lang="en-US" b="1" dirty="0" smtClean="0"/>
              <a:t>12 spies sent in</a:t>
            </a:r>
          </a:p>
          <a:p>
            <a:pPr lvl="1"/>
            <a:r>
              <a:rPr lang="en-US" b="1" dirty="0" smtClean="0"/>
              <a:t>2 spies – Yea; 10 spies – Nay (“…because of our kids…”)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Numbers 13 &amp; 14</a:t>
            </a:r>
          </a:p>
          <a:p>
            <a:pPr lvl="1"/>
            <a:r>
              <a:rPr lang="en-US" b="1" dirty="0" smtClean="0"/>
              <a:t>On the verge of entering the Promised Land</a:t>
            </a:r>
          </a:p>
          <a:p>
            <a:pPr lvl="1"/>
            <a:r>
              <a:rPr lang="en-US" b="1" dirty="0" smtClean="0"/>
              <a:t>12 spies sent in</a:t>
            </a:r>
          </a:p>
          <a:p>
            <a:pPr lvl="1"/>
            <a:r>
              <a:rPr lang="en-US" b="1" dirty="0" smtClean="0"/>
              <a:t>2 spies – Yea; 10 spies – Nay (“…because of our kids…”)</a:t>
            </a:r>
          </a:p>
          <a:p>
            <a:pPr lvl="1"/>
            <a:r>
              <a:rPr lang="en-US" b="1" dirty="0" smtClean="0"/>
              <a:t>God: “Okay, wilderness 40 years, I’ll train your kids.”</a:t>
            </a:r>
          </a:p>
          <a:p>
            <a:pPr lvl="1"/>
            <a:r>
              <a:rPr lang="en-US" b="1" dirty="0" smtClean="0"/>
              <a:t>Hearing this, the people decided to go in – but, God didn’t go in w/them. – They </a:t>
            </a:r>
            <a:r>
              <a:rPr lang="en-US" b="1" dirty="0" smtClean="0"/>
              <a:t>failed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Numbers 13 &amp; 14</a:t>
            </a:r>
          </a:p>
          <a:p>
            <a:pPr lvl="1"/>
            <a:r>
              <a:rPr lang="en-US" b="1" dirty="0" smtClean="0"/>
              <a:t>On the verge of entering the Promised Land</a:t>
            </a:r>
          </a:p>
          <a:p>
            <a:pPr lvl="1"/>
            <a:r>
              <a:rPr lang="en-US" b="1" dirty="0" smtClean="0"/>
              <a:t>12 spies sent in</a:t>
            </a:r>
          </a:p>
          <a:p>
            <a:pPr lvl="1"/>
            <a:r>
              <a:rPr lang="en-US" b="1" dirty="0" smtClean="0"/>
              <a:t>2 spies – Yea; 10 spies – Nay (“…because of our kids…”)</a:t>
            </a:r>
          </a:p>
          <a:p>
            <a:pPr lvl="1"/>
            <a:r>
              <a:rPr lang="en-US" b="1" dirty="0" smtClean="0"/>
              <a:t>God: “Okay, wilderness 40 years, I’ll train your kids.”</a:t>
            </a:r>
          </a:p>
          <a:p>
            <a:pPr lvl="1"/>
            <a:r>
              <a:rPr lang="en-US" b="1" dirty="0" smtClean="0"/>
              <a:t>Hearing this, the people decided to go in – but, God didn’t go in w/them. – They failed</a:t>
            </a:r>
          </a:p>
          <a:p>
            <a:pPr lvl="1"/>
            <a:r>
              <a:rPr lang="en-US" b="1" dirty="0" smtClean="0"/>
              <a:t>That was all a few weeks ago to them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Numbers 16 (cf chap. 12-Miriam &amp; Aaron)</a:t>
            </a:r>
          </a:p>
          <a:p>
            <a:pPr lvl="1"/>
            <a:r>
              <a:rPr lang="en-US" b="1" dirty="0" smtClean="0"/>
              <a:t>They are still bugged about it (verses 13-14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1655</Words>
  <Application>Microsoft Office PowerPoint</Application>
  <PresentationFormat>On-screen Show (4:3)</PresentationFormat>
  <Paragraphs>274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Korah’s Rebellion</vt:lpstr>
      <vt:lpstr>INTRODUCTION</vt:lpstr>
      <vt:lpstr>INTRODUCTION</vt:lpstr>
      <vt:lpstr>INTRODUCTION</vt:lpstr>
      <vt:lpstr>Context</vt:lpstr>
      <vt:lpstr>Context</vt:lpstr>
      <vt:lpstr>Context</vt:lpstr>
      <vt:lpstr>Context</vt:lpstr>
      <vt:lpstr>Context</vt:lpstr>
      <vt:lpstr>Context</vt:lpstr>
      <vt:lpstr>Context</vt:lpstr>
      <vt:lpstr>Context</vt:lpstr>
      <vt:lpstr>The instigators</vt:lpstr>
      <vt:lpstr>The instigators</vt:lpstr>
      <vt:lpstr>The instigators</vt:lpstr>
      <vt:lpstr>The instigators</vt:lpstr>
      <vt:lpstr>Moses answers</vt:lpstr>
      <vt:lpstr>Moses answers</vt:lpstr>
      <vt:lpstr>Moses answers</vt:lpstr>
      <vt:lpstr>The rest of the story</vt:lpstr>
      <vt:lpstr>The rest of the story</vt:lpstr>
      <vt:lpstr>The rest of the story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Lessons to be learned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Korah’s Rebellion</dc:title>
  <dc:creator>Pili</dc:creator>
  <cp:lastModifiedBy>Congdon</cp:lastModifiedBy>
  <cp:revision>35</cp:revision>
  <dcterms:created xsi:type="dcterms:W3CDTF">2015-01-30T00:23:03Z</dcterms:created>
  <dcterms:modified xsi:type="dcterms:W3CDTF">2015-02-08T16:30:54Z</dcterms:modified>
</cp:coreProperties>
</file>