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  <p:sldId id="261" r:id="rId6"/>
    <p:sldId id="258" r:id="rId7"/>
    <p:sldId id="266" r:id="rId8"/>
    <p:sldId id="265" r:id="rId9"/>
    <p:sldId id="264" r:id="rId10"/>
    <p:sldId id="270" r:id="rId11"/>
    <p:sldId id="272" r:id="rId12"/>
    <p:sldId id="271" r:id="rId13"/>
    <p:sldId id="273" r:id="rId14"/>
    <p:sldId id="274" r:id="rId15"/>
    <p:sldId id="267" r:id="rId16"/>
    <p:sldId id="276" r:id="rId17"/>
    <p:sldId id="275" r:id="rId18"/>
    <p:sldId id="268" r:id="rId19"/>
    <p:sldId id="278" r:id="rId20"/>
    <p:sldId id="277" r:id="rId21"/>
    <p:sldId id="269" r:id="rId22"/>
    <p:sldId id="257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A501-3A9D-4D90-864B-D34299E1266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B229-3725-4D09-A551-48518837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y-Book-P4565-03.jpg"/>
          <p:cNvPicPr>
            <a:picLocks noChangeAspect="1"/>
          </p:cNvPicPr>
          <p:nvPr/>
        </p:nvPicPr>
        <p:blipFill>
          <a:blip r:embed="rId2" cstate="print"/>
          <a:srcRect t="23333" r="3333" b="13333"/>
          <a:stretch>
            <a:fillRect/>
          </a:stretch>
        </p:blipFill>
        <p:spPr>
          <a:xfrm>
            <a:off x="1752600" y="4267200"/>
            <a:ext cx="2209800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Joy</a:t>
            </a:r>
            <a:endParaRPr lang="en-US" b="1" dirty="0"/>
          </a:p>
        </p:txBody>
      </p:sp>
      <p:pic>
        <p:nvPicPr>
          <p:cNvPr id="14" name="Picture 13" descr="th73A16CDR.jpg"/>
          <p:cNvPicPr>
            <a:picLocks noChangeAspect="1"/>
          </p:cNvPicPr>
          <p:nvPr/>
        </p:nvPicPr>
        <p:blipFill>
          <a:blip r:embed="rId3" cstate="print"/>
          <a:srcRect t="23333" r="2000" b="20667"/>
          <a:stretch>
            <a:fillRect/>
          </a:stretch>
        </p:blipFill>
        <p:spPr>
          <a:xfrm>
            <a:off x="4343400" y="2667000"/>
            <a:ext cx="2419350" cy="13824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3962400" cy="121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joy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495800"/>
            <a:ext cx="1947676" cy="978410"/>
          </a:xfrm>
          <a:prstGeom prst="rect">
            <a:avLst/>
          </a:prstGeom>
        </p:spPr>
      </p:pic>
      <p:pic>
        <p:nvPicPr>
          <p:cNvPr id="6" name="Picture 5" descr="joy_001.png"/>
          <p:cNvPicPr>
            <a:picLocks noChangeAspect="1"/>
          </p:cNvPicPr>
          <p:nvPr/>
        </p:nvPicPr>
        <p:blipFill>
          <a:blip r:embed="rId5" cstate="print"/>
          <a:srcRect l="4000" t="8824" b="2941"/>
          <a:stretch>
            <a:fillRect/>
          </a:stretch>
        </p:blipFill>
        <p:spPr>
          <a:xfrm>
            <a:off x="0" y="0"/>
            <a:ext cx="3657600" cy="2286000"/>
          </a:xfrm>
          <a:prstGeom prst="rect">
            <a:avLst/>
          </a:prstGeom>
        </p:spPr>
      </p:pic>
      <p:pic>
        <p:nvPicPr>
          <p:cNvPr id="8" name="Picture 7" descr="Joy-dis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5840" y="3943191"/>
            <a:ext cx="3058160" cy="2914809"/>
          </a:xfrm>
          <a:prstGeom prst="rect">
            <a:avLst/>
          </a:prstGeom>
        </p:spPr>
      </p:pic>
      <p:pic>
        <p:nvPicPr>
          <p:cNvPr id="9" name="Picture 8" descr="t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62400" y="0"/>
            <a:ext cx="2847975" cy="2857500"/>
          </a:xfrm>
          <a:prstGeom prst="rect">
            <a:avLst/>
          </a:prstGeom>
        </p:spPr>
      </p:pic>
      <p:pic>
        <p:nvPicPr>
          <p:cNvPr id="10" name="Picture 9" descr="th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58025" y="0"/>
            <a:ext cx="2085975" cy="2857500"/>
          </a:xfrm>
          <a:prstGeom prst="rect">
            <a:avLst/>
          </a:prstGeom>
        </p:spPr>
      </p:pic>
      <p:pic>
        <p:nvPicPr>
          <p:cNvPr id="11" name="Picture 10" descr="th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2400" y="2209800"/>
            <a:ext cx="1998028" cy="2362200"/>
          </a:xfrm>
          <a:prstGeom prst="rect">
            <a:avLst/>
          </a:prstGeom>
        </p:spPr>
      </p:pic>
      <p:pic>
        <p:nvPicPr>
          <p:cNvPr id="12" name="Picture 11" descr="th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57600" y="4419600"/>
            <a:ext cx="2438400" cy="2438400"/>
          </a:xfrm>
          <a:prstGeom prst="rect">
            <a:avLst/>
          </a:prstGeom>
        </p:spPr>
      </p:pic>
      <p:pic>
        <p:nvPicPr>
          <p:cNvPr id="5" name="Picture 4" descr="JOY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112000" y="2743200"/>
            <a:ext cx="2032000" cy="1219200"/>
          </a:xfrm>
          <a:prstGeom prst="rect">
            <a:avLst/>
          </a:prstGeom>
        </p:spPr>
      </p:pic>
      <p:pic>
        <p:nvPicPr>
          <p:cNvPr id="13" name="Picture 12" descr="th5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33600" y="2286000"/>
            <a:ext cx="2209800" cy="20053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Makes Christianity a Joy?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Jesus, we have victory over sin/Satan</a:t>
            </a:r>
            <a:endParaRPr lang="en-US" b="1" dirty="0" smtClean="0"/>
          </a:p>
          <a:p>
            <a:pPr lvl="1"/>
            <a:r>
              <a:rPr lang="en-US" b="1" dirty="0" smtClean="0"/>
              <a:t>We are battling for our souls – 2 Cor 10:3-5</a:t>
            </a:r>
          </a:p>
          <a:p>
            <a:pPr lvl="1"/>
            <a:r>
              <a:rPr lang="en-US" b="1" dirty="0" smtClean="0"/>
              <a:t>We are on the winning side – 2 Cor </a:t>
            </a:r>
            <a:r>
              <a:rPr lang="en-US" b="1" dirty="0" smtClean="0"/>
              <a:t>2:14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Makes Christianity a Joy?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Jesus, we have victory over sin/Satan</a:t>
            </a:r>
            <a:endParaRPr lang="en-US" b="1" dirty="0" smtClean="0"/>
          </a:p>
          <a:p>
            <a:pPr lvl="1"/>
            <a:r>
              <a:rPr lang="en-US" b="1" dirty="0" smtClean="0"/>
              <a:t>We are battling for our souls – 2 Cor 10:3-5</a:t>
            </a:r>
          </a:p>
          <a:p>
            <a:pPr lvl="1"/>
            <a:r>
              <a:rPr lang="en-US" b="1" dirty="0" smtClean="0"/>
              <a:t>We are on the winning side – 2 Cor 2:14</a:t>
            </a:r>
            <a:endParaRPr lang="en-US" b="1" dirty="0"/>
          </a:p>
          <a:p>
            <a:r>
              <a:rPr lang="en-US" b="1" dirty="0" smtClean="0"/>
              <a:t>In Jesus, we have a second chance</a:t>
            </a:r>
          </a:p>
          <a:p>
            <a:pPr lvl="1"/>
            <a:r>
              <a:rPr lang="en-US" b="1" dirty="0" smtClean="0"/>
              <a:t>2 Corinthians 5:14-17; </a:t>
            </a:r>
            <a:r>
              <a:rPr lang="en-US" b="1" dirty="0" smtClean="0"/>
              <a:t>R</a:t>
            </a:r>
            <a:r>
              <a:rPr lang="en-US" b="1" dirty="0" smtClean="0"/>
              <a:t>omans 6:3-6</a:t>
            </a:r>
          </a:p>
          <a:p>
            <a:pPr lvl="1"/>
            <a:r>
              <a:rPr lang="en-US" b="1" dirty="0" smtClean="0"/>
              <a:t>1 Cor. 6:19-20; 10:31 – …do all to the glory of God</a:t>
            </a:r>
          </a:p>
          <a:p>
            <a:pPr lvl="1"/>
            <a:r>
              <a:rPr lang="en-US" b="1" dirty="0" smtClean="0"/>
              <a:t>Matt 6:33; Gal. 2:20a – prioritize God in your life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Makes Christianity a Joy?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Jesus, we have every spiritual blessing</a:t>
            </a:r>
          </a:p>
          <a:p>
            <a:pPr lvl="1"/>
            <a:r>
              <a:rPr lang="en-US" b="1" dirty="0" smtClean="0"/>
              <a:t>Ephesians 1:3 – none omitted</a:t>
            </a:r>
          </a:p>
          <a:p>
            <a:pPr lvl="1"/>
            <a:r>
              <a:rPr lang="en-US" b="1" dirty="0" smtClean="0"/>
              <a:t>Redemption, God’s family, prayer, inheritance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Makes Christianity a Joy?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Jesus, we have every spiritual blessing</a:t>
            </a:r>
          </a:p>
          <a:p>
            <a:pPr lvl="1"/>
            <a:r>
              <a:rPr lang="en-US" b="1" dirty="0" smtClean="0"/>
              <a:t>Ephesians 1:3 – none omitted</a:t>
            </a:r>
          </a:p>
          <a:p>
            <a:pPr lvl="1"/>
            <a:r>
              <a:rPr lang="en-US" b="1" dirty="0" smtClean="0"/>
              <a:t>Redemption, God’s family, prayer, inheritance</a:t>
            </a:r>
            <a:endParaRPr lang="en-US" b="1" dirty="0" smtClean="0"/>
          </a:p>
          <a:p>
            <a:r>
              <a:rPr lang="en-US" b="1" dirty="0" smtClean="0"/>
              <a:t>In Jesus, even death is a blessing</a:t>
            </a:r>
          </a:p>
          <a:p>
            <a:pPr lvl="1"/>
            <a:r>
              <a:rPr lang="en-US" b="1" dirty="0" smtClean="0"/>
              <a:t>Revelation 14:13 – “Blessed are the dead…”</a:t>
            </a:r>
          </a:p>
          <a:p>
            <a:pPr lvl="1"/>
            <a:r>
              <a:rPr lang="en-US" b="1" dirty="0" smtClean="0"/>
              <a:t>Psalm 116:15 – “Precious…”</a:t>
            </a:r>
          </a:p>
          <a:p>
            <a:pPr lvl="1"/>
            <a:r>
              <a:rPr lang="en-US" b="1" dirty="0" smtClean="0"/>
              <a:t>2 Corinthians 5:6-8 </a:t>
            </a:r>
            <a:r>
              <a:rPr lang="en-US" b="1" dirty="0" smtClean="0"/>
              <a:t>; 1 Thessalonians 4:13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Makes Christianity a Joy?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Jesus, we have every spiritual blessing</a:t>
            </a:r>
          </a:p>
          <a:p>
            <a:pPr lvl="1"/>
            <a:r>
              <a:rPr lang="en-US" b="1" dirty="0" smtClean="0"/>
              <a:t>Ephesians 1:3 – none omitted</a:t>
            </a:r>
          </a:p>
          <a:p>
            <a:pPr lvl="1"/>
            <a:r>
              <a:rPr lang="en-US" b="1" dirty="0" smtClean="0"/>
              <a:t>Redemption, God’s family, prayer, inheritance</a:t>
            </a:r>
            <a:endParaRPr lang="en-US" b="1" dirty="0" smtClean="0"/>
          </a:p>
          <a:p>
            <a:r>
              <a:rPr lang="en-US" b="1" dirty="0" smtClean="0"/>
              <a:t>In Jesus, even death is a blessing</a:t>
            </a:r>
          </a:p>
          <a:p>
            <a:pPr lvl="1"/>
            <a:r>
              <a:rPr lang="en-US" b="1" dirty="0" smtClean="0"/>
              <a:t>Revelation 14:13 – “Blessed are the dead…”</a:t>
            </a:r>
          </a:p>
          <a:p>
            <a:pPr lvl="1"/>
            <a:r>
              <a:rPr lang="en-US" b="1" dirty="0" smtClean="0"/>
              <a:t>Psalm 116:15 – “Precious…”</a:t>
            </a:r>
          </a:p>
          <a:p>
            <a:pPr lvl="1"/>
            <a:r>
              <a:rPr lang="en-US" b="1" dirty="0" smtClean="0"/>
              <a:t>2 Corinthians 5:6-8 </a:t>
            </a:r>
            <a:r>
              <a:rPr lang="en-US" b="1" dirty="0" smtClean="0"/>
              <a:t>; 1 Thessalonians 4:13</a:t>
            </a:r>
          </a:p>
          <a:p>
            <a:pPr lvl="1"/>
            <a:r>
              <a:rPr lang="en-US" b="1" dirty="0" smtClean="0"/>
              <a:t>1 Thessalonians 4:16b – rise first</a:t>
            </a:r>
          </a:p>
          <a:p>
            <a:pPr lvl="1"/>
            <a:r>
              <a:rPr lang="en-US" b="1" dirty="0" smtClean="0"/>
              <a:t>1 Cor. 15:55 – “…where is your victory? …sting?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</a:t>
            </a:r>
            <a:r>
              <a:rPr lang="en-US" b="1" dirty="0" smtClean="0"/>
              <a:t>S</a:t>
            </a:r>
            <a:r>
              <a:rPr lang="en-US" b="1" dirty="0" smtClean="0"/>
              <a:t>hould Affect Our </a:t>
            </a:r>
            <a:r>
              <a:rPr lang="en-US" b="1" dirty="0" smtClean="0"/>
              <a:t>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When one </a:t>
            </a:r>
            <a:r>
              <a:rPr lang="en-US" b="1" dirty="0" smtClean="0"/>
              <a:t>receives </a:t>
            </a:r>
            <a:r>
              <a:rPr lang="en-US" b="1" dirty="0" smtClean="0"/>
              <a:t>the gospel</a:t>
            </a:r>
          </a:p>
          <a:p>
            <a:pPr lvl="1"/>
            <a:r>
              <a:rPr lang="en-US" b="1" dirty="0" smtClean="0"/>
              <a:t>Matthew 13:20, 44</a:t>
            </a:r>
          </a:p>
          <a:p>
            <a:pPr lvl="1"/>
            <a:r>
              <a:rPr lang="en-US" b="1" dirty="0" smtClean="0"/>
              <a:t>Acts 8:39 (Eth. </a:t>
            </a:r>
            <a:r>
              <a:rPr lang="en-US" b="1" dirty="0"/>
              <a:t>e</a:t>
            </a:r>
            <a:r>
              <a:rPr lang="en-US" b="1" dirty="0" smtClean="0"/>
              <a:t>unuch); 16:34 (Philippian jailer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</a:t>
            </a:r>
            <a:r>
              <a:rPr lang="en-US" b="1" dirty="0" smtClean="0"/>
              <a:t>S</a:t>
            </a:r>
            <a:r>
              <a:rPr lang="en-US" b="1" dirty="0" smtClean="0"/>
              <a:t>hould Affect Our </a:t>
            </a:r>
            <a:r>
              <a:rPr lang="en-US" b="1" dirty="0" smtClean="0"/>
              <a:t>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When one </a:t>
            </a:r>
            <a:r>
              <a:rPr lang="en-US" b="1" dirty="0" smtClean="0"/>
              <a:t>receives </a:t>
            </a:r>
            <a:r>
              <a:rPr lang="en-US" b="1" dirty="0" smtClean="0"/>
              <a:t>the gospel</a:t>
            </a:r>
          </a:p>
          <a:p>
            <a:pPr lvl="1"/>
            <a:r>
              <a:rPr lang="en-US" b="1" dirty="0" smtClean="0"/>
              <a:t>Matthew 13:20, 44</a:t>
            </a:r>
          </a:p>
          <a:p>
            <a:pPr lvl="1"/>
            <a:r>
              <a:rPr lang="en-US" b="1" dirty="0" smtClean="0"/>
              <a:t>Acts 8:39 (Eth. </a:t>
            </a:r>
            <a:r>
              <a:rPr lang="en-US" b="1" dirty="0"/>
              <a:t>e</a:t>
            </a:r>
            <a:r>
              <a:rPr lang="en-US" b="1" dirty="0" smtClean="0"/>
              <a:t>unuch); 16:34 (Philippian jailer)</a:t>
            </a:r>
            <a:endParaRPr lang="en-US" b="1" dirty="0"/>
          </a:p>
          <a:p>
            <a:r>
              <a:rPr lang="en-US" b="1" dirty="0" smtClean="0"/>
              <a:t>In our daily life</a:t>
            </a:r>
          </a:p>
          <a:p>
            <a:pPr lvl="1"/>
            <a:r>
              <a:rPr lang="en-US" b="1" dirty="0" smtClean="0"/>
              <a:t>Phil 2:12-18</a:t>
            </a:r>
          </a:p>
          <a:p>
            <a:pPr lvl="1"/>
            <a:r>
              <a:rPr lang="en-US" b="1" dirty="0" smtClean="0"/>
              <a:t>Regardless of the </a:t>
            </a:r>
            <a:r>
              <a:rPr lang="en-US" b="1" dirty="0" smtClean="0"/>
              <a:t>circumstances-Acts 5:41; 16:25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</a:t>
            </a:r>
            <a:r>
              <a:rPr lang="en-US" b="1" dirty="0" smtClean="0"/>
              <a:t>S</a:t>
            </a:r>
            <a:r>
              <a:rPr lang="en-US" b="1" dirty="0" smtClean="0"/>
              <a:t>hould Affect Our </a:t>
            </a:r>
            <a:r>
              <a:rPr lang="en-US" b="1" dirty="0" smtClean="0"/>
              <a:t>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When one </a:t>
            </a:r>
            <a:r>
              <a:rPr lang="en-US" b="1" dirty="0" smtClean="0"/>
              <a:t>receives </a:t>
            </a:r>
            <a:r>
              <a:rPr lang="en-US" b="1" dirty="0" smtClean="0"/>
              <a:t>the gospel</a:t>
            </a:r>
          </a:p>
          <a:p>
            <a:pPr lvl="1"/>
            <a:r>
              <a:rPr lang="en-US" b="1" dirty="0" smtClean="0"/>
              <a:t>Matthew 13:20, 44</a:t>
            </a:r>
          </a:p>
          <a:p>
            <a:pPr lvl="1"/>
            <a:r>
              <a:rPr lang="en-US" b="1" dirty="0" smtClean="0"/>
              <a:t>Acts 8:39 (Eth. </a:t>
            </a:r>
            <a:r>
              <a:rPr lang="en-US" b="1" dirty="0"/>
              <a:t>e</a:t>
            </a:r>
            <a:r>
              <a:rPr lang="en-US" b="1" dirty="0" smtClean="0"/>
              <a:t>unuch); 16:34 (Philippian jailer)</a:t>
            </a:r>
            <a:endParaRPr lang="en-US" b="1" dirty="0"/>
          </a:p>
          <a:p>
            <a:r>
              <a:rPr lang="en-US" b="1" dirty="0" smtClean="0"/>
              <a:t>In our daily life</a:t>
            </a:r>
          </a:p>
          <a:p>
            <a:pPr lvl="1"/>
            <a:r>
              <a:rPr lang="en-US" b="1" dirty="0" smtClean="0"/>
              <a:t>Phil 2:12-18</a:t>
            </a:r>
          </a:p>
          <a:p>
            <a:pPr lvl="1"/>
            <a:r>
              <a:rPr lang="en-US" b="1" dirty="0" smtClean="0"/>
              <a:t>Regardless of the circumstances-Acts 5:41; 16:25</a:t>
            </a:r>
            <a:endParaRPr lang="en-US" b="1" dirty="0" smtClean="0"/>
          </a:p>
          <a:p>
            <a:r>
              <a:rPr lang="en-US" b="1" dirty="0" smtClean="0"/>
              <a:t>Even in death</a:t>
            </a:r>
          </a:p>
          <a:p>
            <a:pPr lvl="1"/>
            <a:r>
              <a:rPr lang="en-US" b="1" dirty="0" smtClean="0"/>
              <a:t>Hebrews 12:2 – Jesus is our example</a:t>
            </a:r>
          </a:p>
          <a:p>
            <a:pPr lvl="1"/>
            <a:r>
              <a:rPr lang="en-US" b="1" dirty="0" smtClean="0"/>
              <a:t>For reasons already studied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Should Affect Our </a:t>
            </a:r>
            <a:r>
              <a:rPr lang="en-US" b="1" dirty="0" smtClean="0"/>
              <a:t>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Spiritually</a:t>
            </a:r>
          </a:p>
          <a:p>
            <a:pPr lvl="1"/>
            <a:r>
              <a:rPr lang="en-US" b="1" dirty="0" smtClean="0"/>
              <a:t>Assembly – Hebrews 10:25; Psalm 122:1</a:t>
            </a:r>
          </a:p>
          <a:p>
            <a:pPr lvl="1"/>
            <a:r>
              <a:rPr lang="en-US" b="1" dirty="0" smtClean="0"/>
              <a:t>Prayer – Philippians 1:2-4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Should Affect Our </a:t>
            </a:r>
            <a:r>
              <a:rPr lang="en-US" b="1" dirty="0" smtClean="0"/>
              <a:t>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Spiritually</a:t>
            </a:r>
          </a:p>
          <a:p>
            <a:pPr lvl="1"/>
            <a:r>
              <a:rPr lang="en-US" b="1" dirty="0" smtClean="0"/>
              <a:t>Assembly – Hebrews 10:25; Psalm 122:1</a:t>
            </a:r>
          </a:p>
          <a:p>
            <a:pPr lvl="1"/>
            <a:r>
              <a:rPr lang="en-US" b="1" dirty="0" smtClean="0"/>
              <a:t>Prayer – Philippians 1:2-4</a:t>
            </a:r>
          </a:p>
          <a:p>
            <a:pPr lvl="1"/>
            <a:r>
              <a:rPr lang="en-US" b="1" dirty="0" smtClean="0"/>
              <a:t>Teaching lost souls – Phil. 4:1; Proverbs 11:30</a:t>
            </a:r>
          </a:p>
          <a:p>
            <a:pPr lvl="1"/>
            <a:r>
              <a:rPr lang="en-US" b="1" dirty="0" smtClean="0"/>
              <a:t>Returning to the Lord (you/others)-Lk 15:7, 10, 32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Nehemiah 8:10b: “…for the joy of the Lord is your strength.”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Should Affect Our </a:t>
            </a:r>
            <a:r>
              <a:rPr lang="en-US" b="1" dirty="0" smtClean="0"/>
              <a:t>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Spiritually</a:t>
            </a:r>
          </a:p>
          <a:p>
            <a:pPr lvl="1"/>
            <a:r>
              <a:rPr lang="en-US" b="1" dirty="0" smtClean="0"/>
              <a:t>Assembly – Hebrews 10:25; Psalm 122:1</a:t>
            </a:r>
          </a:p>
          <a:p>
            <a:pPr lvl="1"/>
            <a:r>
              <a:rPr lang="en-US" b="1" dirty="0" smtClean="0"/>
              <a:t>Prayer – Philippians 1:2-4</a:t>
            </a:r>
          </a:p>
          <a:p>
            <a:pPr lvl="1"/>
            <a:r>
              <a:rPr lang="en-US" b="1" dirty="0" smtClean="0"/>
              <a:t>Teaching lost souls – Phil. 4:1; Proverbs 11:30</a:t>
            </a:r>
          </a:p>
          <a:p>
            <a:pPr lvl="1"/>
            <a:r>
              <a:rPr lang="en-US" b="1" dirty="0" smtClean="0"/>
              <a:t>Returning to the Lord (you/others)-Lk 15:7, 10, 32</a:t>
            </a:r>
            <a:endParaRPr lang="en-US" b="1" dirty="0" smtClean="0"/>
          </a:p>
          <a:p>
            <a:r>
              <a:rPr lang="en-US" b="1" dirty="0" smtClean="0"/>
              <a:t>Here on earth</a:t>
            </a:r>
          </a:p>
          <a:p>
            <a:pPr lvl="1"/>
            <a:r>
              <a:rPr lang="en-US" b="1" dirty="0" smtClean="0"/>
              <a:t>Acts 20:35; 2 Cor. 9:7 – Benevolence</a:t>
            </a:r>
          </a:p>
          <a:p>
            <a:pPr lvl="1"/>
            <a:r>
              <a:rPr lang="en-US" b="1" dirty="0" smtClean="0"/>
              <a:t>Philippians 2:1-5 - service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Should Affect Our </a:t>
            </a:r>
            <a:r>
              <a:rPr lang="en-US" b="1" dirty="0" smtClean="0"/>
              <a:t>Attention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Romans 12:12 – “Rejoice in hope…”</a:t>
            </a:r>
          </a:p>
          <a:p>
            <a:r>
              <a:rPr lang="en-US" b="1" dirty="0" smtClean="0"/>
              <a:t>Galatians 5:22 – </a:t>
            </a:r>
            <a:r>
              <a:rPr lang="en-US" b="1" u="sng" dirty="0" smtClean="0"/>
              <a:t>fruit</a:t>
            </a:r>
            <a:r>
              <a:rPr lang="en-US" b="1" dirty="0" smtClean="0"/>
              <a:t> of the Spirit</a:t>
            </a:r>
          </a:p>
          <a:p>
            <a:r>
              <a:rPr lang="en-US" b="1" dirty="0" smtClean="0"/>
              <a:t>Philippians 4:4-9</a:t>
            </a:r>
          </a:p>
          <a:p>
            <a:pPr lvl="1"/>
            <a:r>
              <a:rPr lang="en-US" b="1" dirty="0" smtClean="0"/>
              <a:t>Rejoice!</a:t>
            </a:r>
          </a:p>
          <a:p>
            <a:pPr lvl="1"/>
            <a:r>
              <a:rPr lang="en-US" b="1" dirty="0" smtClean="0"/>
              <a:t>Think on these things…</a:t>
            </a:r>
            <a:endParaRPr lang="en-US" b="1" dirty="0" smtClean="0"/>
          </a:p>
          <a:p>
            <a:r>
              <a:rPr lang="en-US" b="1" dirty="0" smtClean="0"/>
              <a:t>NOTE: being joyful doesn’t mean that we always have a smile on our face, it means we have the inner peace and assurance that “every thing works for good…” (Rom 8:24-31)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There are so many reasons for us to be full of joy</a:t>
            </a:r>
          </a:p>
          <a:p>
            <a:r>
              <a:rPr lang="en-US" b="1" dirty="0" smtClean="0"/>
              <a:t>…and none for us to be sour</a:t>
            </a:r>
          </a:p>
          <a:p>
            <a:r>
              <a:rPr lang="en-US" b="1" dirty="0" smtClean="0"/>
              <a:t>Young man: “Were you baptized into pickle juice?”</a:t>
            </a:r>
          </a:p>
          <a:p>
            <a:r>
              <a:rPr lang="en-US" b="1" dirty="0" smtClean="0"/>
              <a:t>Our lives – </a:t>
            </a:r>
          </a:p>
          <a:p>
            <a:pPr lvl="1"/>
            <a:r>
              <a:rPr lang="en-US" b="1" dirty="0" smtClean="0"/>
              <a:t>Coming to Christ</a:t>
            </a:r>
          </a:p>
          <a:p>
            <a:pPr lvl="1"/>
            <a:r>
              <a:rPr lang="en-US" b="1" dirty="0" smtClean="0"/>
              <a:t>Living in Christ</a:t>
            </a:r>
          </a:p>
          <a:p>
            <a:pPr lvl="1"/>
            <a:r>
              <a:rPr lang="en-US" b="1" dirty="0" smtClean="0"/>
              <a:t>Forever in Christ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Nehemiah 8:10b: “…for the joy of the Lord is your strength.”</a:t>
            </a:r>
          </a:p>
          <a:p>
            <a:r>
              <a:rPr lang="en-US" b="1" dirty="0" smtClean="0"/>
              <a:t>Jesus spoke of sharing His joy</a:t>
            </a:r>
          </a:p>
          <a:p>
            <a:pPr lvl="1"/>
            <a:r>
              <a:rPr lang="en-US" b="1" dirty="0" smtClean="0"/>
              <a:t>John 15:11 – “My joy may be in you, and your joy may be complete”</a:t>
            </a:r>
          </a:p>
          <a:p>
            <a:pPr lvl="1"/>
            <a:r>
              <a:rPr lang="en-US" b="1" dirty="0" smtClean="0"/>
              <a:t>John 17:13 – “…so that they may have My joy made full…”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Nehemiah 8:10b: “…for the joy of the Lord is your strength.”</a:t>
            </a:r>
          </a:p>
          <a:p>
            <a:r>
              <a:rPr lang="en-US" b="1" dirty="0" smtClean="0"/>
              <a:t>Jesus spoke of sharing His joy</a:t>
            </a:r>
          </a:p>
          <a:p>
            <a:pPr lvl="1"/>
            <a:r>
              <a:rPr lang="en-US" b="1" dirty="0" smtClean="0"/>
              <a:t>John 15:11 – “My joy may be in you, and your joy may be complete”</a:t>
            </a:r>
          </a:p>
          <a:p>
            <a:pPr lvl="1"/>
            <a:r>
              <a:rPr lang="en-US" b="1" dirty="0" smtClean="0"/>
              <a:t>John 17:13 – “…so that they may have My joy made full…”</a:t>
            </a:r>
            <a:endParaRPr lang="en-US" b="1" dirty="0"/>
          </a:p>
          <a:p>
            <a:r>
              <a:rPr lang="en-US" b="1" dirty="0" smtClean="0"/>
              <a:t>Joy is a fruit of the Spirit – Galatians 5:22</a:t>
            </a:r>
          </a:p>
          <a:p>
            <a:pPr lvl="1"/>
            <a:r>
              <a:rPr lang="en-US" b="1" dirty="0" smtClean="0"/>
              <a:t>Second, only behind love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Nehemiah 8:10b: “…for the joy of the Lord is your strength.”</a:t>
            </a:r>
          </a:p>
          <a:p>
            <a:r>
              <a:rPr lang="en-US" b="1" dirty="0" smtClean="0"/>
              <a:t>Jesus spoke of sharing His joy</a:t>
            </a:r>
          </a:p>
          <a:p>
            <a:pPr lvl="1"/>
            <a:r>
              <a:rPr lang="en-US" b="1" dirty="0" smtClean="0"/>
              <a:t>John 15:11 – “My joy may be in you, and your joy may be complete”</a:t>
            </a:r>
          </a:p>
          <a:p>
            <a:pPr lvl="1"/>
            <a:r>
              <a:rPr lang="en-US" b="1" dirty="0" smtClean="0"/>
              <a:t>John 17:13 – “…so that they may have My joy made full…”</a:t>
            </a:r>
            <a:endParaRPr lang="en-US" b="1" dirty="0"/>
          </a:p>
          <a:p>
            <a:r>
              <a:rPr lang="en-US" b="1" dirty="0" smtClean="0"/>
              <a:t>Joy is a fruit of the Spirit – Galatians 5:22</a:t>
            </a:r>
          </a:p>
          <a:p>
            <a:pPr lvl="1"/>
            <a:r>
              <a:rPr lang="en-US" b="1" dirty="0" smtClean="0"/>
              <a:t>Second, only behind love</a:t>
            </a:r>
            <a:endParaRPr lang="en-US" b="1" dirty="0"/>
          </a:p>
          <a:p>
            <a:pPr lvl="1"/>
            <a:r>
              <a:rPr lang="en-US" b="1" dirty="0" smtClean="0"/>
              <a:t>NOTE: “…against such things there is no law.”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However, many Christians seem to fall short of experiencing, or reflecting, this joy that the Bible speaks about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However, many Christians seem to fall short of experiencing, or reflecting, this joy that the Bible speaks about</a:t>
            </a:r>
          </a:p>
          <a:p>
            <a:pPr lvl="1"/>
            <a:r>
              <a:rPr lang="en-US" b="1" dirty="0" smtClean="0"/>
              <a:t>Seen in their eyes/lifestyle-sad, unenthusiastic</a:t>
            </a:r>
          </a:p>
          <a:p>
            <a:pPr lvl="1"/>
            <a:r>
              <a:rPr lang="en-US" b="1" dirty="0" smtClean="0"/>
              <a:t>Heard in their speech-”Oh, holding on.” “Just getting by.”</a:t>
            </a:r>
          </a:p>
          <a:p>
            <a:pPr lvl="1"/>
            <a:r>
              <a:rPr lang="en-US" b="1" dirty="0" smtClean="0"/>
              <a:t>In their worship – bored, mumble songs/prayers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However, many Christians seem to fall short of experiencing, or reflecting, this joy that the Bible speaks about</a:t>
            </a:r>
          </a:p>
          <a:p>
            <a:pPr lvl="1"/>
            <a:r>
              <a:rPr lang="en-US" b="1" dirty="0" smtClean="0"/>
              <a:t>Seen in their eyes/lifestyle-sad, unenthusiastic</a:t>
            </a:r>
          </a:p>
          <a:p>
            <a:pPr lvl="1"/>
            <a:r>
              <a:rPr lang="en-US" b="1" dirty="0" smtClean="0"/>
              <a:t>Heard in their speech-”Oh, holding on.” “Just getting by.”</a:t>
            </a:r>
          </a:p>
          <a:p>
            <a:pPr lvl="1"/>
            <a:r>
              <a:rPr lang="en-US" b="1" dirty="0" smtClean="0"/>
              <a:t>In their worship – bored, mumble songs/prayers</a:t>
            </a:r>
          </a:p>
          <a:p>
            <a:pPr lvl="1"/>
            <a:r>
              <a:rPr lang="en-US" b="1" dirty="0" smtClean="0"/>
              <a:t>Note: “Joy inexpressible” doesn’t mean giddiness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However, many Christians seem to fall short of experiencing, or reflecting, this joy that the Bible speaks about</a:t>
            </a:r>
          </a:p>
          <a:p>
            <a:pPr lvl="1"/>
            <a:r>
              <a:rPr lang="en-US" b="1" dirty="0" smtClean="0"/>
              <a:t>Seen in their eyes/lifestyle-sad, unenthusiastic</a:t>
            </a:r>
          </a:p>
          <a:p>
            <a:pPr lvl="1"/>
            <a:r>
              <a:rPr lang="en-US" b="1" dirty="0" smtClean="0"/>
              <a:t>Heard in their speech-”Oh, holding on.” “Just getting by.”</a:t>
            </a:r>
          </a:p>
          <a:p>
            <a:pPr lvl="1"/>
            <a:r>
              <a:rPr lang="en-US" b="1" dirty="0" smtClean="0"/>
              <a:t>In their worship – bored, mumble songs/prayers</a:t>
            </a:r>
          </a:p>
          <a:p>
            <a:pPr lvl="1"/>
            <a:r>
              <a:rPr lang="en-US" b="1" dirty="0" smtClean="0"/>
              <a:t>Note: “Joy inexpressible” doesn’t mean giddiness</a:t>
            </a:r>
            <a:endParaRPr lang="en-US" b="1" dirty="0"/>
          </a:p>
          <a:p>
            <a:r>
              <a:rPr lang="en-US" b="1" dirty="0" smtClean="0"/>
              <a:t>How can we be “filled with joy”?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1054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Joy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What Makes Christianity a Joy?</vt:lpstr>
      <vt:lpstr>What Makes Christianity a Joy?</vt:lpstr>
      <vt:lpstr>What Makes Christianity a Joy?</vt:lpstr>
      <vt:lpstr>What Makes Christianity a Joy?</vt:lpstr>
      <vt:lpstr>What Makes Christianity a Joy?</vt:lpstr>
      <vt:lpstr>Joy Should Affect Our Attitude</vt:lpstr>
      <vt:lpstr>Joy Should Affect Our Attitude</vt:lpstr>
      <vt:lpstr>Joy Should Affect Our Attitude</vt:lpstr>
      <vt:lpstr>Joy Should Affect Our Actions</vt:lpstr>
      <vt:lpstr>Joy Should Affect Our Actions</vt:lpstr>
      <vt:lpstr>Joy Should Affect Our Actions</vt:lpstr>
      <vt:lpstr>Joy Should Affect Our Attention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</dc:title>
  <dc:creator>Pili</dc:creator>
  <cp:lastModifiedBy>Pili</cp:lastModifiedBy>
  <cp:revision>38</cp:revision>
  <dcterms:created xsi:type="dcterms:W3CDTF">2015-04-04T23:57:16Z</dcterms:created>
  <dcterms:modified xsi:type="dcterms:W3CDTF">2015-04-05T12:56:19Z</dcterms:modified>
</cp:coreProperties>
</file>