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3" r:id="rId7"/>
    <p:sldId id="265" r:id="rId8"/>
    <p:sldId id="269" r:id="rId9"/>
    <p:sldId id="268" r:id="rId10"/>
    <p:sldId id="280" r:id="rId11"/>
    <p:sldId id="282" r:id="rId12"/>
    <p:sldId id="281" r:id="rId13"/>
    <p:sldId id="267" r:id="rId14"/>
    <p:sldId id="272" r:id="rId15"/>
    <p:sldId id="271" r:id="rId16"/>
    <p:sldId id="270" r:id="rId17"/>
    <p:sldId id="264" r:id="rId18"/>
    <p:sldId id="277" r:id="rId19"/>
    <p:sldId id="276" r:id="rId20"/>
    <p:sldId id="275" r:id="rId21"/>
    <p:sldId id="274" r:id="rId22"/>
    <p:sldId id="273" r:id="rId23"/>
    <p:sldId id="258" r:id="rId24"/>
    <p:sldId id="279" r:id="rId25"/>
    <p:sldId id="278" r:id="rId26"/>
    <p:sldId id="26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74C8-3384-4A02-BD60-522A5798EEA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802-77AB-4FFC-97A0-E8ABEE9E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74C8-3384-4A02-BD60-522A5798EEA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802-77AB-4FFC-97A0-E8ABEE9E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74C8-3384-4A02-BD60-522A5798EEA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802-77AB-4FFC-97A0-E8ABEE9E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74C8-3384-4A02-BD60-522A5798EEA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802-77AB-4FFC-97A0-E8ABEE9E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74C8-3384-4A02-BD60-522A5798EEA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802-77AB-4FFC-97A0-E8ABEE9E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74C8-3384-4A02-BD60-522A5798EEA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802-77AB-4FFC-97A0-E8ABEE9E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74C8-3384-4A02-BD60-522A5798EEA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802-77AB-4FFC-97A0-E8ABEE9E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74C8-3384-4A02-BD60-522A5798EEA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802-77AB-4FFC-97A0-E8ABEE9E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74C8-3384-4A02-BD60-522A5798EEA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802-77AB-4FFC-97A0-E8ABEE9E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74C8-3384-4A02-BD60-522A5798EEA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802-77AB-4FFC-97A0-E8ABEE9E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74C8-3384-4A02-BD60-522A5798EEA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802-77AB-4FFC-97A0-E8ABEE9E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874C8-3384-4A02-BD60-522A5798EEA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29802-77AB-4FFC-97A0-E8ABEE9EE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296400" cy="1470025"/>
          </a:xfrm>
        </p:spPr>
        <p:txBody>
          <a:bodyPr/>
          <a:lstStyle/>
          <a:p>
            <a:r>
              <a:rPr lang="en-US" b="1" dirty="0" smtClean="0"/>
              <a:t>Jesus, our Passover</a:t>
            </a:r>
            <a:endParaRPr lang="en-US" b="1" dirty="0"/>
          </a:p>
        </p:txBody>
      </p:sp>
      <p:pic>
        <p:nvPicPr>
          <p:cNvPr id="4" name="Picture 3" descr="mar-2-Christ-our-Passover-msg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96400" cy="697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5867400" cy="914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1 Corinthians 5:6-8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Triumphal Entry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Historians tell us that Jesus came to Jerusalem on the very day that the Passover lambs were chosen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Triumphal Entry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Historians tell us that Jesus came to Jerusalem on the very day that the Passover lambs were chosen</a:t>
            </a:r>
          </a:p>
          <a:p>
            <a:r>
              <a:rPr lang="en-US" b="1" dirty="0" smtClean="0"/>
              <a:t>The people received Jesus with Hosanna (“save us”) and palm branches (represented freedom since Maccabean times)</a:t>
            </a:r>
          </a:p>
          <a:p>
            <a:pPr lvl="1"/>
            <a:r>
              <a:rPr lang="en-US" b="1" dirty="0" smtClean="0"/>
              <a:t>Matthew 21:8-9</a:t>
            </a:r>
          </a:p>
          <a:p>
            <a:pPr lvl="1"/>
            <a:r>
              <a:rPr lang="en-US" b="1" dirty="0" smtClean="0"/>
              <a:t>John 12:12-13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Triumphal Entry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Historians tell us that Jesus came to Jerusalem on the very day that the Passover lambs were chosen</a:t>
            </a:r>
          </a:p>
          <a:p>
            <a:r>
              <a:rPr lang="en-US" b="1" dirty="0" smtClean="0"/>
              <a:t>The people received Jesus with Hosanna (“save us”) and palm branches (represented freedom since Maccabean times)</a:t>
            </a:r>
          </a:p>
          <a:p>
            <a:pPr lvl="1"/>
            <a:r>
              <a:rPr lang="en-US" b="1" dirty="0" smtClean="0"/>
              <a:t>Matthew 21:8-9</a:t>
            </a:r>
          </a:p>
          <a:p>
            <a:pPr lvl="1"/>
            <a:r>
              <a:rPr lang="en-US" b="1" dirty="0" smtClean="0"/>
              <a:t>John 12:12-13</a:t>
            </a:r>
            <a:endParaRPr lang="en-US" b="1" dirty="0" smtClean="0"/>
          </a:p>
          <a:p>
            <a:r>
              <a:rPr lang="en-US" b="1" dirty="0" smtClean="0"/>
              <a:t>Jesus wept – Luke 19:41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Last Supper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reclining – Luke 22:14</a:t>
            </a:r>
          </a:p>
          <a:p>
            <a:r>
              <a:rPr lang="en-US" b="1" dirty="0" smtClean="0"/>
              <a:t>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cup (Blessing) – Luke 22:17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Last Supper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reclining – Luke 22:14</a:t>
            </a:r>
          </a:p>
          <a:p>
            <a:r>
              <a:rPr lang="en-US" b="1" dirty="0" smtClean="0"/>
              <a:t>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cup (Blessing) – Luke 22:17</a:t>
            </a:r>
          </a:p>
          <a:p>
            <a:r>
              <a:rPr lang="en-US" b="1" dirty="0" smtClean="0"/>
              <a:t>The breaking of the matzoh – Luke 22:19</a:t>
            </a:r>
          </a:p>
          <a:p>
            <a:r>
              <a:rPr lang="en-US" b="1" dirty="0" smtClean="0"/>
              <a:t>The 3</a:t>
            </a:r>
            <a:r>
              <a:rPr lang="en-US" b="1" baseline="30000" dirty="0" smtClean="0"/>
              <a:t>rd</a:t>
            </a:r>
            <a:r>
              <a:rPr lang="en-US" b="1" dirty="0" smtClean="0"/>
              <a:t> cup (Redemption) – Luke 22:20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Last Supper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reclining – Luke 22:14</a:t>
            </a:r>
          </a:p>
          <a:p>
            <a:r>
              <a:rPr lang="en-US" b="1" dirty="0" smtClean="0"/>
              <a:t>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cup (Blessing) – Luke 22:17</a:t>
            </a:r>
          </a:p>
          <a:p>
            <a:r>
              <a:rPr lang="en-US" b="1" dirty="0" smtClean="0"/>
              <a:t>The breaking of the matzoh – Luke 22:19</a:t>
            </a:r>
          </a:p>
          <a:p>
            <a:r>
              <a:rPr lang="en-US" b="1" dirty="0" smtClean="0"/>
              <a:t>The 3</a:t>
            </a:r>
            <a:r>
              <a:rPr lang="en-US" b="1" baseline="30000" dirty="0" smtClean="0"/>
              <a:t>rd</a:t>
            </a:r>
            <a:r>
              <a:rPr lang="en-US" b="1" dirty="0" smtClean="0"/>
              <a:t> cup (Redemption) – Luke 22:20</a:t>
            </a:r>
          </a:p>
          <a:p>
            <a:r>
              <a:rPr lang="en-US" b="1" dirty="0" smtClean="0"/>
              <a:t>The maror (bowl of bitter herbs)-Matt 26:23</a:t>
            </a:r>
          </a:p>
          <a:p>
            <a:r>
              <a:rPr lang="en-US" b="1" dirty="0" smtClean="0"/>
              <a:t>The Hallel (psalm/singing) – Matthew 26:30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Last Supper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reclining – Luke 22:14</a:t>
            </a:r>
          </a:p>
          <a:p>
            <a:r>
              <a:rPr lang="en-US" b="1" dirty="0" smtClean="0"/>
              <a:t>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cup (Blessing) – Luke 22:17</a:t>
            </a:r>
          </a:p>
          <a:p>
            <a:r>
              <a:rPr lang="en-US" b="1" dirty="0" smtClean="0"/>
              <a:t>The breaking of the matzoh – Luke 22:19</a:t>
            </a:r>
          </a:p>
          <a:p>
            <a:r>
              <a:rPr lang="en-US" b="1" dirty="0" smtClean="0"/>
              <a:t>The 3</a:t>
            </a:r>
            <a:r>
              <a:rPr lang="en-US" b="1" baseline="30000" dirty="0" smtClean="0"/>
              <a:t>rd</a:t>
            </a:r>
            <a:r>
              <a:rPr lang="en-US" b="1" dirty="0" smtClean="0"/>
              <a:t> cup (Redemption) – Luke 22:20</a:t>
            </a:r>
          </a:p>
          <a:p>
            <a:r>
              <a:rPr lang="en-US" b="1" dirty="0" smtClean="0"/>
              <a:t>The maror (bowl of bitter herbs)-Matt 26:23</a:t>
            </a:r>
          </a:p>
          <a:p>
            <a:r>
              <a:rPr lang="en-US" b="1" dirty="0" smtClean="0"/>
              <a:t>The Hallel (psalm/singing) – Matthew 26:30</a:t>
            </a:r>
          </a:p>
          <a:p>
            <a:r>
              <a:rPr lang="en-US" b="1" dirty="0" smtClean="0"/>
              <a:t>Jesus gives special meaning to the bread (matzoh) and the 3</a:t>
            </a:r>
            <a:r>
              <a:rPr lang="en-US" b="1" baseline="30000" dirty="0" smtClean="0"/>
              <a:t>rd</a:t>
            </a:r>
            <a:r>
              <a:rPr lang="en-US" b="1" dirty="0" smtClean="0"/>
              <a:t> cup (Redemption) for us in the Lord’s Supper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hour (9 AM) – Mark 15:25</a:t>
            </a:r>
          </a:p>
          <a:p>
            <a:pPr lvl="1"/>
            <a:r>
              <a:rPr lang="en-US" b="1" dirty="0" smtClean="0"/>
              <a:t>High priest ties sacrificial lamb to the </a:t>
            </a:r>
            <a:r>
              <a:rPr lang="en-US" b="1" dirty="0" smtClean="0"/>
              <a:t>altar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hour (9 AM) – Mark 15:25</a:t>
            </a:r>
          </a:p>
          <a:p>
            <a:pPr lvl="1"/>
            <a:r>
              <a:rPr lang="en-US" b="1" dirty="0" smtClean="0"/>
              <a:t>High priest ties sacrificial lamb to the altar</a:t>
            </a:r>
          </a:p>
          <a:p>
            <a:pPr lvl="1"/>
            <a:r>
              <a:rPr lang="en-US" b="1" dirty="0" smtClean="0"/>
              <a:t>Jesus nailed to the </a:t>
            </a:r>
            <a:r>
              <a:rPr lang="en-US" b="1" dirty="0" smtClean="0"/>
              <a:t>cross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hour (9 AM) – Mark 15:25</a:t>
            </a:r>
          </a:p>
          <a:p>
            <a:pPr lvl="1"/>
            <a:r>
              <a:rPr lang="en-US" b="1" dirty="0" smtClean="0"/>
              <a:t>High priest ties sacrificial lamb to the altar</a:t>
            </a:r>
          </a:p>
          <a:p>
            <a:pPr lvl="1"/>
            <a:r>
              <a:rPr lang="en-US" b="1" dirty="0" smtClean="0"/>
              <a:t>Jesus nailed to the cross</a:t>
            </a:r>
            <a:endParaRPr lang="en-US" b="1" dirty="0"/>
          </a:p>
          <a:p>
            <a:r>
              <a:rPr lang="en-US" b="1" dirty="0" smtClean="0"/>
              <a:t>For 6 hours, the Passover lamb awaits </a:t>
            </a:r>
            <a:r>
              <a:rPr lang="en-US" b="1" dirty="0" smtClean="0"/>
              <a:t>death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Passover (14 Nisan-Friday, April 3</a:t>
            </a:r>
            <a:r>
              <a:rPr lang="en-US" b="1" baseline="30000" dirty="0" smtClean="0"/>
              <a:t>rd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A celebration of deliverance</a:t>
            </a:r>
          </a:p>
          <a:p>
            <a:pPr lvl="1"/>
            <a:r>
              <a:rPr lang="en-US" b="1" dirty="0" smtClean="0"/>
              <a:t>A freedom from bondage</a:t>
            </a:r>
          </a:p>
          <a:p>
            <a:pPr lvl="1"/>
            <a:r>
              <a:rPr lang="en-US" b="1" dirty="0" smtClean="0"/>
              <a:t>A story of love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hour (9 AM) – Mark 15:25</a:t>
            </a:r>
          </a:p>
          <a:p>
            <a:pPr lvl="1"/>
            <a:r>
              <a:rPr lang="en-US" b="1" dirty="0" smtClean="0"/>
              <a:t>High priest ties sacrificial lamb to the altar</a:t>
            </a:r>
          </a:p>
          <a:p>
            <a:pPr lvl="1"/>
            <a:r>
              <a:rPr lang="en-US" b="1" dirty="0" smtClean="0"/>
              <a:t>Jesus nailed to the cross</a:t>
            </a:r>
            <a:endParaRPr lang="en-US" b="1" dirty="0"/>
          </a:p>
          <a:p>
            <a:r>
              <a:rPr lang="en-US" b="1" dirty="0" smtClean="0"/>
              <a:t>For 6 hours, the Passover lamb awaits death For 6 hours, the Lamb of God awaits </a:t>
            </a:r>
            <a:r>
              <a:rPr lang="en-US" b="1" dirty="0" smtClean="0"/>
              <a:t>death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hour (9 AM) – Mark 15:25</a:t>
            </a:r>
          </a:p>
          <a:p>
            <a:pPr lvl="1"/>
            <a:r>
              <a:rPr lang="en-US" b="1" dirty="0" smtClean="0"/>
              <a:t>High priest ties sacrificial lamb to the altar</a:t>
            </a:r>
          </a:p>
          <a:p>
            <a:pPr lvl="1"/>
            <a:r>
              <a:rPr lang="en-US" b="1" dirty="0" smtClean="0"/>
              <a:t>Jesus nailed to the cross</a:t>
            </a:r>
            <a:endParaRPr lang="en-US" b="1" dirty="0"/>
          </a:p>
          <a:p>
            <a:r>
              <a:rPr lang="en-US" b="1" dirty="0" smtClean="0"/>
              <a:t>For 6 hours, the Passover lamb awaits death For 6 hours, the Lamb of God awaits death</a:t>
            </a:r>
          </a:p>
          <a:p>
            <a:r>
              <a:rPr lang="en-US" b="1" dirty="0" smtClean="0"/>
              <a:t>6</a:t>
            </a:r>
            <a:r>
              <a:rPr lang="en-US" b="1" baseline="30000" dirty="0" smtClean="0"/>
              <a:t>th</a:t>
            </a:r>
            <a:r>
              <a:rPr lang="en-US" b="1" dirty="0" smtClean="0"/>
              <a:t> hour (NOON) – darkness for 3 </a:t>
            </a:r>
            <a:r>
              <a:rPr lang="en-US" b="1" dirty="0" smtClean="0"/>
              <a:t>hours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hour (9 AM) – Mark 15:25</a:t>
            </a:r>
          </a:p>
          <a:p>
            <a:pPr lvl="1"/>
            <a:r>
              <a:rPr lang="en-US" b="1" dirty="0" smtClean="0"/>
              <a:t>High priest ties sacrificial lamb to the altar</a:t>
            </a:r>
          </a:p>
          <a:p>
            <a:pPr lvl="1"/>
            <a:r>
              <a:rPr lang="en-US" b="1" dirty="0" smtClean="0"/>
              <a:t>Jesus nailed to the cross</a:t>
            </a:r>
            <a:endParaRPr lang="en-US" b="1" dirty="0"/>
          </a:p>
          <a:p>
            <a:r>
              <a:rPr lang="en-US" b="1" dirty="0" smtClean="0"/>
              <a:t>For 6 hours, the Passover lamb awaits death For 6 hours, the Lamb of God awaits death</a:t>
            </a:r>
          </a:p>
          <a:p>
            <a:r>
              <a:rPr lang="en-US" b="1" dirty="0" smtClean="0"/>
              <a:t>6</a:t>
            </a:r>
            <a:r>
              <a:rPr lang="en-US" b="1" baseline="30000" dirty="0" smtClean="0"/>
              <a:t>th</a:t>
            </a:r>
            <a:r>
              <a:rPr lang="en-US" b="1" dirty="0" smtClean="0"/>
              <a:t> hour (NOON) – darkness for 3 hours</a:t>
            </a:r>
          </a:p>
          <a:p>
            <a:r>
              <a:rPr lang="en-US" b="1" dirty="0" smtClean="0"/>
              <a:t>9</a:t>
            </a:r>
            <a:r>
              <a:rPr lang="en-US" b="1" baseline="30000" dirty="0" smtClean="0"/>
              <a:t>th</a:t>
            </a:r>
            <a:r>
              <a:rPr lang="en-US" b="1" dirty="0" smtClean="0"/>
              <a:t> hour (3 PM) – Matt 27:46-50; John 19:30</a:t>
            </a:r>
          </a:p>
          <a:p>
            <a:pPr lvl="1"/>
            <a:r>
              <a:rPr lang="en-US" b="1" dirty="0" smtClean="0"/>
              <a:t>The Passover lamb is sacrificed</a:t>
            </a:r>
          </a:p>
          <a:p>
            <a:pPr lvl="1"/>
            <a:r>
              <a:rPr lang="en-US" b="1" dirty="0" smtClean="0"/>
              <a:t>Jesus cries out “It is finished!”/gives up </a:t>
            </a:r>
            <a:r>
              <a:rPr lang="en-US" b="1" dirty="0" smtClean="0"/>
              <a:t>spirit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Jews had observed the Passover for over 1,000 years.</a:t>
            </a:r>
          </a:p>
          <a:p>
            <a:r>
              <a:rPr lang="en-US" b="1" dirty="0" smtClean="0"/>
              <a:t>They celebrated their release from Egypt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Jews had observed the Passover for over 1,000 years.</a:t>
            </a:r>
          </a:p>
          <a:p>
            <a:r>
              <a:rPr lang="en-US" b="1" dirty="0" smtClean="0"/>
              <a:t>They celebrated their release from Egypt</a:t>
            </a:r>
          </a:p>
          <a:p>
            <a:r>
              <a:rPr lang="en-US" b="1" dirty="0" smtClean="0"/>
              <a:t>What we now know is that the Passover would be fulfilled by Jesus, the Messiah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Jews had observed the Passover for over 1,000 years.</a:t>
            </a:r>
          </a:p>
          <a:p>
            <a:r>
              <a:rPr lang="en-US" b="1" dirty="0" smtClean="0"/>
              <a:t>They celebrated their release from Egypt</a:t>
            </a:r>
          </a:p>
          <a:p>
            <a:r>
              <a:rPr lang="en-US" b="1" dirty="0" smtClean="0"/>
              <a:t>What we now know is that the Passover would be fulfilled by Jesus, the Messiah</a:t>
            </a:r>
          </a:p>
          <a:p>
            <a:r>
              <a:rPr lang="en-US" b="1" dirty="0" smtClean="0"/>
              <a:t>The Lord’s Supper is not the Passover; Jesus is</a:t>
            </a:r>
          </a:p>
          <a:p>
            <a:pPr lvl="1"/>
            <a:r>
              <a:rPr lang="en-US" b="1" dirty="0" smtClean="0"/>
              <a:t>1 Corinthians 11:26</a:t>
            </a:r>
          </a:p>
          <a:p>
            <a:pPr lvl="1"/>
            <a:r>
              <a:rPr lang="en-US" b="1" dirty="0" smtClean="0"/>
              <a:t>Hebrews 9:12, 14; Romans 6:23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Passover (14 Nisan-Friday, April 3</a:t>
            </a:r>
            <a:r>
              <a:rPr lang="en-US" b="1" baseline="30000" dirty="0" smtClean="0"/>
              <a:t>rd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A celebration of deliverance</a:t>
            </a:r>
          </a:p>
          <a:p>
            <a:pPr lvl="1"/>
            <a:r>
              <a:rPr lang="en-US" b="1" dirty="0" smtClean="0"/>
              <a:t>A freedom from bondage</a:t>
            </a:r>
          </a:p>
          <a:p>
            <a:pPr lvl="1"/>
            <a:r>
              <a:rPr lang="en-US" b="1" dirty="0" smtClean="0"/>
              <a:t>A story of love</a:t>
            </a:r>
          </a:p>
          <a:p>
            <a:r>
              <a:rPr lang="en-US" b="1" dirty="0" smtClean="0"/>
              <a:t>Established by God over 3000 years ago</a:t>
            </a:r>
          </a:p>
          <a:p>
            <a:pPr lvl="1"/>
            <a:r>
              <a:rPr lang="en-US" b="1" dirty="0" smtClean="0"/>
              <a:t>All Jews were required to participate</a:t>
            </a:r>
          </a:p>
          <a:p>
            <a:pPr lvl="1"/>
            <a:r>
              <a:rPr lang="en-US" b="1" dirty="0" smtClean="0"/>
              <a:t>Jesus observed it w/His disciples</a:t>
            </a:r>
          </a:p>
          <a:p>
            <a:pPr lvl="1"/>
            <a:r>
              <a:rPr lang="en-US" b="1" dirty="0" smtClean="0"/>
              <a:t>Fulfilled in Christ </a:t>
            </a:r>
            <a:r>
              <a:rPr lang="en-US" b="1" dirty="0" smtClean="0"/>
              <a:t>(1 Cor 5:7; Rev 5:6)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Quick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The Israelites has been in Egypt</a:t>
            </a:r>
          </a:p>
          <a:p>
            <a:pPr lvl="1"/>
            <a:r>
              <a:rPr lang="en-US" b="1" dirty="0" smtClean="0"/>
              <a:t>Many generations (in many, “Egypt was in them”)</a:t>
            </a:r>
          </a:p>
          <a:p>
            <a:pPr lvl="1"/>
            <a:r>
              <a:rPr lang="en-US" b="1" dirty="0" smtClean="0"/>
              <a:t>Slaves-cried out to God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Quick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The Israelites has been in Egypt</a:t>
            </a:r>
          </a:p>
          <a:p>
            <a:pPr lvl="1"/>
            <a:r>
              <a:rPr lang="en-US" b="1" dirty="0" smtClean="0"/>
              <a:t>Many generations (in many, “Egypt was in them”)</a:t>
            </a:r>
          </a:p>
          <a:p>
            <a:pPr lvl="1"/>
            <a:r>
              <a:rPr lang="en-US" b="1" dirty="0" smtClean="0"/>
              <a:t>Slaves-cried out to God</a:t>
            </a:r>
            <a:endParaRPr lang="en-US" b="1" dirty="0"/>
          </a:p>
          <a:p>
            <a:r>
              <a:rPr lang="en-US" b="1" dirty="0" smtClean="0"/>
              <a:t>God prepared, sent Moses to bring them out</a:t>
            </a:r>
          </a:p>
          <a:p>
            <a:pPr lvl="1"/>
            <a:r>
              <a:rPr lang="en-US" b="1" dirty="0" smtClean="0"/>
              <a:t>Confront Pharaoh/give him a chance to obey</a:t>
            </a:r>
          </a:p>
          <a:p>
            <a:pPr lvl="1"/>
            <a:r>
              <a:rPr lang="en-US" b="1" dirty="0" smtClean="0"/>
              <a:t>Plagues (cf Rev-16:3, 10, 13; 6:8)</a:t>
            </a:r>
          </a:p>
          <a:p>
            <a:pPr lvl="1"/>
            <a:r>
              <a:rPr lang="en-US" b="1" dirty="0" smtClean="0"/>
              <a:t>Blood on door posts, </a:t>
            </a:r>
            <a:r>
              <a:rPr lang="en-US" b="1" dirty="0" smtClean="0"/>
              <a:t>lintels</a:t>
            </a:r>
          </a:p>
          <a:p>
            <a:pPr lvl="1"/>
            <a:r>
              <a:rPr lang="en-US" b="1" dirty="0" smtClean="0"/>
              <a:t>“w/o blemish” – Ex 12:5; 1 Peter 1:19 (Heb 4:15)</a:t>
            </a:r>
            <a:endParaRPr lang="en-US" b="1" dirty="0" smtClean="0"/>
          </a:p>
          <a:p>
            <a:pPr lvl="1"/>
            <a:r>
              <a:rPr lang="en-US" b="1" dirty="0" smtClean="0"/>
              <a:t>Leave in a hurry (“be prepared”)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Quick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Israelites has been in Egypt</a:t>
            </a:r>
          </a:p>
          <a:p>
            <a:pPr lvl="1"/>
            <a:r>
              <a:rPr lang="en-US" b="1" dirty="0" smtClean="0"/>
              <a:t>Many generations (in many, “Egypt was in them”)</a:t>
            </a:r>
          </a:p>
          <a:p>
            <a:pPr lvl="1"/>
            <a:r>
              <a:rPr lang="en-US" b="1" dirty="0" smtClean="0"/>
              <a:t>Slaves-cried out to God</a:t>
            </a:r>
            <a:endParaRPr lang="en-US" b="1" dirty="0"/>
          </a:p>
          <a:p>
            <a:r>
              <a:rPr lang="en-US" b="1" dirty="0" smtClean="0"/>
              <a:t>God prepared, sent Moses to bring them out</a:t>
            </a:r>
          </a:p>
          <a:p>
            <a:pPr lvl="1"/>
            <a:r>
              <a:rPr lang="en-US" b="1" dirty="0" smtClean="0"/>
              <a:t>Confront Pharaoh/give him a chance to obey</a:t>
            </a:r>
          </a:p>
          <a:p>
            <a:pPr lvl="1"/>
            <a:r>
              <a:rPr lang="en-US" b="1" dirty="0" smtClean="0"/>
              <a:t>Plagues (cf Rev-16:3, 10, 13; 6:8)</a:t>
            </a:r>
          </a:p>
          <a:p>
            <a:pPr lvl="1"/>
            <a:r>
              <a:rPr lang="en-US" b="1" dirty="0" smtClean="0"/>
              <a:t>Blood on door posts, lintels</a:t>
            </a:r>
          </a:p>
          <a:p>
            <a:pPr lvl="1"/>
            <a:r>
              <a:rPr lang="en-US" b="1" dirty="0" smtClean="0"/>
              <a:t>Leave in a hurry (“be prepared”)</a:t>
            </a:r>
          </a:p>
          <a:p>
            <a:r>
              <a:rPr lang="en-US" b="1" dirty="0" smtClean="0"/>
              <a:t>Memorial - Passover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the Baptist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“Elijah” sent to prepare the way for the Messiah (Matthew 11:14)</a:t>
            </a:r>
          </a:p>
          <a:p>
            <a:r>
              <a:rPr lang="en-US" b="1" dirty="0" smtClean="0"/>
              <a:t>He himself recognized this (John 3:28-30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the Baptist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“Elijah” sent to prepare the way for the Messiah (Matthew 11:14)</a:t>
            </a:r>
          </a:p>
          <a:p>
            <a:r>
              <a:rPr lang="en-US" b="1" dirty="0" smtClean="0"/>
              <a:t>He himself recognized this (John 3:28-30)</a:t>
            </a:r>
          </a:p>
          <a:p>
            <a:r>
              <a:rPr lang="en-US" b="1" dirty="0" smtClean="0"/>
              <a:t>Baptizes Jesus/calls Him “Lamb of God…”</a:t>
            </a:r>
          </a:p>
          <a:p>
            <a:pPr lvl="1"/>
            <a:r>
              <a:rPr lang="en-US" b="1" dirty="0" smtClean="0"/>
              <a:t>Matthew 3:13-17</a:t>
            </a:r>
          </a:p>
          <a:p>
            <a:pPr lvl="1"/>
            <a:r>
              <a:rPr lang="en-US" b="1" dirty="0" smtClean="0"/>
              <a:t>John 1:29-30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the Baptist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“Elijah” sent to prepare the way for the Messiah (Matthew 11:14)</a:t>
            </a:r>
          </a:p>
          <a:p>
            <a:r>
              <a:rPr lang="en-US" b="1" dirty="0" smtClean="0"/>
              <a:t>He himself recognized this (John 3:28-30)</a:t>
            </a:r>
          </a:p>
          <a:p>
            <a:r>
              <a:rPr lang="en-US" b="1" dirty="0" smtClean="0"/>
              <a:t>Baptizes Jesus/calls Him “Lamb of God…”</a:t>
            </a:r>
          </a:p>
          <a:p>
            <a:pPr lvl="1"/>
            <a:r>
              <a:rPr lang="en-US" b="1" dirty="0" smtClean="0"/>
              <a:t>Matthew 3:13-17</a:t>
            </a:r>
          </a:p>
          <a:p>
            <a:pPr lvl="1"/>
            <a:r>
              <a:rPr lang="en-US" b="1" dirty="0" smtClean="0"/>
              <a:t>John 1:29-30</a:t>
            </a:r>
            <a:endParaRPr lang="en-US" b="1" dirty="0"/>
          </a:p>
          <a:p>
            <a:r>
              <a:rPr lang="en-US" b="1" dirty="0" smtClean="0"/>
              <a:t>The Jewish mind would have </a:t>
            </a:r>
            <a:r>
              <a:rPr lang="en-US" b="1" dirty="0" smtClean="0"/>
              <a:t>understood</a:t>
            </a:r>
          </a:p>
          <a:p>
            <a:pPr lvl="1"/>
            <a:r>
              <a:rPr lang="en-US" b="1" dirty="0" smtClean="0"/>
              <a:t>The Statue of Liberty</a:t>
            </a:r>
          </a:p>
          <a:p>
            <a:pPr lvl="1"/>
            <a:r>
              <a:rPr lang="en-US" b="1" dirty="0" smtClean="0"/>
              <a:t>“As American as…”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1042</Words>
  <Application>Microsoft Office PowerPoint</Application>
  <PresentationFormat>On-screen Show (4:3)</PresentationFormat>
  <Paragraphs>153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Jesus, our Passover</vt:lpstr>
      <vt:lpstr>INTRODUCTION</vt:lpstr>
      <vt:lpstr>INTRODUCTION</vt:lpstr>
      <vt:lpstr>A Quick Review</vt:lpstr>
      <vt:lpstr>A Quick Review</vt:lpstr>
      <vt:lpstr>A Quick Review</vt:lpstr>
      <vt:lpstr>John the Baptist</vt:lpstr>
      <vt:lpstr>John the Baptist</vt:lpstr>
      <vt:lpstr>John the Baptist</vt:lpstr>
      <vt:lpstr>The Triumphal Entry</vt:lpstr>
      <vt:lpstr>The Triumphal Entry</vt:lpstr>
      <vt:lpstr>The Triumphal Entry</vt:lpstr>
      <vt:lpstr>The Last Supper</vt:lpstr>
      <vt:lpstr>The Last Supper</vt:lpstr>
      <vt:lpstr>The Last Supper</vt:lpstr>
      <vt:lpstr>The Last Supper</vt:lpstr>
      <vt:lpstr>Timeline</vt:lpstr>
      <vt:lpstr>Timeline</vt:lpstr>
      <vt:lpstr>Timeline</vt:lpstr>
      <vt:lpstr>Timeline</vt:lpstr>
      <vt:lpstr>Timeline</vt:lpstr>
      <vt:lpstr>Timeline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Pili</dc:creator>
  <cp:lastModifiedBy>Pili</cp:lastModifiedBy>
  <cp:revision>26</cp:revision>
  <dcterms:created xsi:type="dcterms:W3CDTF">2015-03-29T10:53:38Z</dcterms:created>
  <dcterms:modified xsi:type="dcterms:W3CDTF">2015-03-29T14:20:39Z</dcterms:modified>
</cp:coreProperties>
</file>