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59" r:id="rId8"/>
    <p:sldId id="269" r:id="rId9"/>
    <p:sldId id="268" r:id="rId10"/>
    <p:sldId id="267" r:id="rId11"/>
    <p:sldId id="266" r:id="rId12"/>
    <p:sldId id="265" r:id="rId13"/>
    <p:sldId id="271" r:id="rId14"/>
    <p:sldId id="274" r:id="rId15"/>
    <p:sldId id="273" r:id="rId16"/>
    <p:sldId id="272" r:id="rId17"/>
    <p:sldId id="270" r:id="rId18"/>
    <p:sldId id="277" r:id="rId19"/>
    <p:sldId id="276" r:id="rId20"/>
    <p:sldId id="275" r:id="rId21"/>
    <p:sldId id="279" r:id="rId22"/>
    <p:sldId id="278" r:id="rId23"/>
    <p:sldId id="280" r:id="rId24"/>
    <p:sldId id="284" r:id="rId25"/>
    <p:sldId id="283" r:id="rId26"/>
    <p:sldId id="282" r:id="rId27"/>
    <p:sldId id="281" r:id="rId28"/>
    <p:sldId id="288" r:id="rId29"/>
    <p:sldId id="287" r:id="rId30"/>
    <p:sldId id="286" r:id="rId31"/>
    <p:sldId id="285" r:id="rId32"/>
    <p:sldId id="293" r:id="rId33"/>
    <p:sldId id="292" r:id="rId34"/>
    <p:sldId id="291" r:id="rId35"/>
    <p:sldId id="290" r:id="rId36"/>
    <p:sldId id="289" r:id="rId37"/>
    <p:sldId id="296" r:id="rId38"/>
    <p:sldId id="295" r:id="rId39"/>
    <p:sldId id="294" r:id="rId40"/>
    <p:sldId id="298" r:id="rId41"/>
    <p:sldId id="297" r:id="rId42"/>
    <p:sldId id="258" r:id="rId43"/>
    <p:sldId id="26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7D8FA-301A-4A01-BDE0-BB6E5792013C}" type="datetimeFigureOut">
              <a:rPr lang="en-US" smtClean="0"/>
              <a:pPr/>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7F840-35E3-4F93-874E-4093F2C998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7D8FA-301A-4A01-BDE0-BB6E5792013C}" type="datetimeFigureOut">
              <a:rPr lang="en-US" smtClean="0"/>
              <a:pPr/>
              <a:t>1/25/2015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7F840-35E3-4F93-874E-4093F2C998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80a7d8b97b15c0c4431429f4c04a886.jpg"/>
          <p:cNvPicPr>
            <a:picLocks noChangeAspect="1"/>
          </p:cNvPicPr>
          <p:nvPr/>
        </p:nvPicPr>
        <p:blipFill>
          <a:blip r:embed="rId2" cstate="print"/>
          <a:stretch>
            <a:fillRect/>
          </a:stretch>
        </p:blipFill>
        <p:spPr>
          <a:xfrm>
            <a:off x="0" y="1164431"/>
            <a:ext cx="9144000" cy="4529138"/>
          </a:xfrm>
          <a:prstGeom prst="rect">
            <a:avLst/>
          </a:prstGeom>
        </p:spPr>
      </p:pic>
      <p:sp>
        <p:nvSpPr>
          <p:cNvPr id="2" name="Title 1"/>
          <p:cNvSpPr>
            <a:spLocks noGrp="1"/>
          </p:cNvSpPr>
          <p:nvPr>
            <p:ph type="ctrTitle"/>
          </p:nvPr>
        </p:nvSpPr>
        <p:spPr>
          <a:xfrm>
            <a:off x="0" y="1"/>
            <a:ext cx="9144000" cy="1219200"/>
          </a:xfrm>
        </p:spPr>
        <p:txBody>
          <a:bodyPr>
            <a:normAutofit/>
          </a:bodyPr>
          <a:lstStyle/>
          <a:p>
            <a:r>
              <a:rPr lang="en-US" sz="7200" b="1" dirty="0" smtClean="0"/>
              <a:t>Instrumental Music</a:t>
            </a:r>
            <a:endParaRPr lang="en-US" sz="7200" b="1" dirty="0"/>
          </a:p>
        </p:txBody>
      </p:sp>
      <p:sp>
        <p:nvSpPr>
          <p:cNvPr id="3" name="Subtitle 2"/>
          <p:cNvSpPr>
            <a:spLocks noGrp="1"/>
          </p:cNvSpPr>
          <p:nvPr>
            <p:ph type="subTitle" idx="1"/>
          </p:nvPr>
        </p:nvSpPr>
        <p:spPr>
          <a:xfrm>
            <a:off x="0" y="5791200"/>
            <a:ext cx="6096000" cy="1066800"/>
          </a:xfrm>
        </p:spPr>
        <p:txBody>
          <a:bodyPr>
            <a:normAutofit/>
          </a:bodyPr>
          <a:lstStyle/>
          <a:p>
            <a:r>
              <a:rPr lang="en-US" sz="6000" b="1" dirty="0" smtClean="0">
                <a:solidFill>
                  <a:schemeClr val="tx1"/>
                </a:solidFill>
              </a:rPr>
              <a:t>Ephesians 5:18-19</a:t>
            </a:r>
            <a:endParaRPr lang="en-US" sz="6000" b="1" dirty="0">
              <a:solidFill>
                <a:schemeClr val="tx1"/>
              </a:solidFill>
            </a:endParaRPr>
          </a:p>
        </p:txBody>
      </p:sp>
      <p:pic>
        <p:nvPicPr>
          <p:cNvPr id="5" name="Picture 4" descr="instrumental-music.jpg"/>
          <p:cNvPicPr>
            <a:picLocks noChangeAspect="1"/>
          </p:cNvPicPr>
          <p:nvPr/>
        </p:nvPicPr>
        <p:blipFill>
          <a:blip r:embed="rId3" cstate="print"/>
          <a:stretch>
            <a:fillRect/>
          </a:stretch>
        </p:blipFill>
        <p:spPr>
          <a:xfrm>
            <a:off x="6667500" y="1143000"/>
            <a:ext cx="2476500" cy="1847850"/>
          </a:xfrm>
          <a:prstGeom prst="rect">
            <a:avLst/>
          </a:prstGeom>
        </p:spPr>
      </p:pic>
      <p:pic>
        <p:nvPicPr>
          <p:cNvPr id="6" name="Picture 5" descr="instruments.jpg"/>
          <p:cNvPicPr>
            <a:picLocks noChangeAspect="1"/>
          </p:cNvPicPr>
          <p:nvPr/>
        </p:nvPicPr>
        <p:blipFill>
          <a:blip r:embed="rId4" cstate="print"/>
          <a:stretch>
            <a:fillRect/>
          </a:stretch>
        </p:blipFill>
        <p:spPr>
          <a:xfrm>
            <a:off x="6629400" y="2971800"/>
            <a:ext cx="2514600" cy="2743200"/>
          </a:xfrm>
          <a:prstGeom prst="rect">
            <a:avLst/>
          </a:prstGeom>
        </p:spPr>
      </p:pic>
      <p:pic>
        <p:nvPicPr>
          <p:cNvPr id="7" name="Picture 6" descr="rainbowviolins_thumb_thumb.jpg"/>
          <p:cNvPicPr>
            <a:picLocks noChangeAspect="1"/>
          </p:cNvPicPr>
          <p:nvPr/>
        </p:nvPicPr>
        <p:blipFill>
          <a:blip r:embed="rId5" cstate="print"/>
          <a:stretch>
            <a:fillRect/>
          </a:stretch>
        </p:blipFill>
        <p:spPr>
          <a:xfrm>
            <a:off x="0" y="1143000"/>
            <a:ext cx="3352800" cy="24288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First, we have to ask ourselves:</a:t>
            </a:r>
          </a:p>
          <a:p>
            <a:pPr lvl="1"/>
            <a:r>
              <a:rPr lang="en-US" b="1" dirty="0" smtClean="0"/>
              <a:t>Why do we do the things we do (religiously)?</a:t>
            </a:r>
          </a:p>
          <a:p>
            <a:pPr lvl="2"/>
            <a:r>
              <a:rPr lang="en-US" b="1" dirty="0" smtClean="0"/>
              <a:t>Tradition/Custom – the way “it’s always been done” = </a:t>
            </a:r>
            <a:r>
              <a:rPr lang="en-US" b="1" u="sng" dirty="0" smtClean="0"/>
              <a:t>VAIN</a:t>
            </a:r>
            <a:r>
              <a:rPr lang="en-US" b="1" dirty="0" smtClean="0"/>
              <a:t> Worship (Matthew 15:9)</a:t>
            </a:r>
          </a:p>
          <a:p>
            <a:pPr lvl="2"/>
            <a:r>
              <a:rPr lang="en-US" b="1" dirty="0" smtClean="0"/>
              <a:t>Self - “I think…” = </a:t>
            </a:r>
            <a:r>
              <a:rPr lang="en-US" b="1" u="sng" dirty="0" smtClean="0"/>
              <a:t>WILL</a:t>
            </a:r>
            <a:r>
              <a:rPr lang="en-US" b="1" dirty="0" smtClean="0"/>
              <a:t> worship (Colossians 2:20-23)</a:t>
            </a:r>
          </a:p>
          <a:p>
            <a:pPr lvl="2"/>
            <a:r>
              <a:rPr lang="en-US" b="1" dirty="0" smtClean="0"/>
              <a:t>Ummm</a:t>
            </a:r>
            <a:r>
              <a:rPr lang="en-US" b="1" dirty="0" smtClean="0"/>
              <a:t>…  - “Not sure…” – </a:t>
            </a:r>
            <a:r>
              <a:rPr lang="en-US" b="1" u="sng" dirty="0" smtClean="0"/>
              <a:t>IGNORANT</a:t>
            </a:r>
            <a:r>
              <a:rPr lang="en-US" b="1" dirty="0" smtClean="0"/>
              <a:t> worship (Acts 17:22-23)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First, we have to ask ourselves:</a:t>
            </a:r>
          </a:p>
          <a:p>
            <a:pPr lvl="1"/>
            <a:r>
              <a:rPr lang="en-US" b="1" dirty="0" smtClean="0"/>
              <a:t>Why do we do the things we do (religiously)?</a:t>
            </a:r>
          </a:p>
          <a:p>
            <a:pPr lvl="2"/>
            <a:r>
              <a:rPr lang="en-US" b="1" dirty="0" smtClean="0"/>
              <a:t>Tradition/Custom – the way “it’s always been done” = </a:t>
            </a:r>
            <a:r>
              <a:rPr lang="en-US" b="1" u="sng" dirty="0" smtClean="0"/>
              <a:t>VAIN</a:t>
            </a:r>
            <a:r>
              <a:rPr lang="en-US" b="1" dirty="0" smtClean="0"/>
              <a:t> Worship (Matthew 15:9)</a:t>
            </a:r>
          </a:p>
          <a:p>
            <a:pPr lvl="2"/>
            <a:r>
              <a:rPr lang="en-US" b="1" dirty="0" smtClean="0"/>
              <a:t>Self - “I think…” = </a:t>
            </a:r>
            <a:r>
              <a:rPr lang="en-US" b="1" u="sng" dirty="0" smtClean="0"/>
              <a:t>WILL</a:t>
            </a:r>
            <a:r>
              <a:rPr lang="en-US" b="1" dirty="0" smtClean="0"/>
              <a:t> worship (Colossians 2:20-23)</a:t>
            </a:r>
          </a:p>
          <a:p>
            <a:pPr lvl="2"/>
            <a:r>
              <a:rPr lang="en-US" b="1" dirty="0" smtClean="0"/>
              <a:t>Ummm</a:t>
            </a:r>
            <a:r>
              <a:rPr lang="en-US" b="1" dirty="0" smtClean="0"/>
              <a:t>…  - “Not sure…” – </a:t>
            </a:r>
            <a:r>
              <a:rPr lang="en-US" b="1" u="sng" dirty="0" smtClean="0"/>
              <a:t>IGNORANT</a:t>
            </a:r>
            <a:r>
              <a:rPr lang="en-US" b="1" dirty="0" smtClean="0"/>
              <a:t> worship (Acts 17:22-23)</a:t>
            </a:r>
          </a:p>
          <a:p>
            <a:pPr lvl="2"/>
            <a:r>
              <a:rPr lang="en-US" b="1" dirty="0" smtClean="0"/>
              <a:t>God authorized it – “Book, Chapter, Verse” = </a:t>
            </a:r>
            <a:r>
              <a:rPr lang="en-US" b="1" u="sng" dirty="0" smtClean="0"/>
              <a:t>TRUE</a:t>
            </a:r>
            <a:r>
              <a:rPr lang="en-US" b="1" dirty="0" smtClean="0"/>
              <a:t> worship (John 4:23-24)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First, we have to ask ourselves:</a:t>
            </a:r>
          </a:p>
          <a:p>
            <a:pPr lvl="1"/>
            <a:r>
              <a:rPr lang="en-US" b="1" dirty="0" smtClean="0"/>
              <a:t>Why do we do the things we do (religiously)?</a:t>
            </a:r>
          </a:p>
          <a:p>
            <a:pPr lvl="2"/>
            <a:r>
              <a:rPr lang="en-US" b="1" dirty="0" smtClean="0"/>
              <a:t>Tradition/Custom – the way “it’s always been done” = </a:t>
            </a:r>
            <a:r>
              <a:rPr lang="en-US" b="1" u="sng" dirty="0" smtClean="0"/>
              <a:t>VAIN</a:t>
            </a:r>
            <a:r>
              <a:rPr lang="en-US" b="1" dirty="0" smtClean="0"/>
              <a:t> Worship (Matthew 15:9)</a:t>
            </a:r>
          </a:p>
          <a:p>
            <a:pPr lvl="2"/>
            <a:r>
              <a:rPr lang="en-US" b="1" dirty="0" smtClean="0"/>
              <a:t>Self - “I think…” = </a:t>
            </a:r>
            <a:r>
              <a:rPr lang="en-US" b="1" u="sng" dirty="0" smtClean="0"/>
              <a:t>WILL</a:t>
            </a:r>
            <a:r>
              <a:rPr lang="en-US" b="1" dirty="0" smtClean="0"/>
              <a:t> worship (Colossians 2:20-23)</a:t>
            </a:r>
          </a:p>
          <a:p>
            <a:pPr lvl="2"/>
            <a:r>
              <a:rPr lang="en-US" b="1" dirty="0" smtClean="0"/>
              <a:t>Ummm</a:t>
            </a:r>
            <a:r>
              <a:rPr lang="en-US" b="1" dirty="0" smtClean="0"/>
              <a:t>…  - “Not sure…” – </a:t>
            </a:r>
            <a:r>
              <a:rPr lang="en-US" b="1" u="sng" dirty="0" smtClean="0"/>
              <a:t>IGNORANT</a:t>
            </a:r>
            <a:r>
              <a:rPr lang="en-US" b="1" dirty="0" smtClean="0"/>
              <a:t> worship (Acts 17:22-23)</a:t>
            </a:r>
          </a:p>
          <a:p>
            <a:pPr lvl="2"/>
            <a:r>
              <a:rPr lang="en-US" b="1" dirty="0" smtClean="0"/>
              <a:t>God authorized it – “Book, Chapter, Verse” = </a:t>
            </a:r>
            <a:r>
              <a:rPr lang="en-US" b="1" u="sng" dirty="0" smtClean="0"/>
              <a:t>TRUE</a:t>
            </a:r>
            <a:r>
              <a:rPr lang="en-US" b="1" dirty="0" smtClean="0"/>
              <a:t> worship (John 4:23-24)</a:t>
            </a:r>
          </a:p>
          <a:p>
            <a:pPr lvl="1"/>
            <a:r>
              <a:rPr lang="en-US" b="1" dirty="0" smtClean="0"/>
              <a:t>Matthew 21:25 – Jesus only gave 2 choices:</a:t>
            </a:r>
          </a:p>
          <a:p>
            <a:pPr lvl="2"/>
            <a:r>
              <a:rPr lang="en-US" b="1" dirty="0" smtClean="0"/>
              <a:t>Heaven or man</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normAutofit/>
          </a:bodyPr>
          <a:lstStyle/>
          <a:p>
            <a:r>
              <a:rPr lang="en-US" b="1" dirty="0" smtClean="0"/>
              <a:t>First, we have to ask ourselves:</a:t>
            </a:r>
          </a:p>
          <a:p>
            <a:pPr lvl="1"/>
            <a:r>
              <a:rPr lang="en-US" b="1" dirty="0" smtClean="0"/>
              <a:t>Can anyone find Christians in the New Testament playing mechanical instruments in their worship of God?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normAutofit/>
          </a:bodyPr>
          <a:lstStyle/>
          <a:p>
            <a:r>
              <a:rPr lang="en-US" b="1" dirty="0" smtClean="0"/>
              <a:t>First, we have to ask ourselves:</a:t>
            </a:r>
          </a:p>
          <a:p>
            <a:pPr lvl="1"/>
            <a:r>
              <a:rPr lang="en-US" b="1" dirty="0" smtClean="0"/>
              <a:t>Can anyone find Christians in the New Testament playing mechanical instruments in their worship of God?</a:t>
            </a:r>
          </a:p>
          <a:p>
            <a:pPr lvl="1"/>
            <a:r>
              <a:rPr lang="en-US" b="1" dirty="0" smtClean="0"/>
              <a:t>As we look around the religious community, we must ask “Why not?”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normAutofit/>
          </a:bodyPr>
          <a:lstStyle/>
          <a:p>
            <a:r>
              <a:rPr lang="en-US" b="1" dirty="0" smtClean="0"/>
              <a:t>First, we have to ask ourselves:</a:t>
            </a:r>
          </a:p>
          <a:p>
            <a:pPr lvl="1"/>
            <a:r>
              <a:rPr lang="en-US" b="1" dirty="0" smtClean="0"/>
              <a:t>Can anyone find Christians in the New Testament playing mechanical instruments in their worship of God?</a:t>
            </a:r>
          </a:p>
          <a:p>
            <a:pPr lvl="1"/>
            <a:r>
              <a:rPr lang="en-US" b="1" dirty="0" smtClean="0"/>
              <a:t>As we look around the religious community, we must ask “Why not?”</a:t>
            </a:r>
          </a:p>
          <a:p>
            <a:r>
              <a:rPr lang="en-US" b="1" dirty="0" smtClean="0"/>
              <a:t>REMEMBER: Noah was told to build an ark</a:t>
            </a:r>
          </a:p>
          <a:p>
            <a:pPr lvl="1"/>
            <a:r>
              <a:rPr lang="en-US" b="1" dirty="0" smtClean="0"/>
              <a:t>Hammer, saw, nails, etc. = OK (expedients)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normAutofit/>
          </a:bodyPr>
          <a:lstStyle/>
          <a:p>
            <a:r>
              <a:rPr lang="en-US" b="1" dirty="0" smtClean="0"/>
              <a:t>First, we have to ask ourselves:</a:t>
            </a:r>
          </a:p>
          <a:p>
            <a:pPr lvl="1"/>
            <a:r>
              <a:rPr lang="en-US" b="1" dirty="0" smtClean="0"/>
              <a:t>Can anyone find Christians in the New Testament playing mechanical instruments in their worship of God?</a:t>
            </a:r>
          </a:p>
          <a:p>
            <a:pPr lvl="1"/>
            <a:r>
              <a:rPr lang="en-US" b="1" dirty="0" smtClean="0"/>
              <a:t>As we look around the religious community, we must ask “Why not?”</a:t>
            </a:r>
          </a:p>
          <a:p>
            <a:r>
              <a:rPr lang="en-US" b="1" dirty="0" smtClean="0"/>
              <a:t>REMEMBER: Noah was told to build an ark</a:t>
            </a:r>
          </a:p>
          <a:p>
            <a:pPr lvl="1"/>
            <a:r>
              <a:rPr lang="en-US" b="1" dirty="0" smtClean="0"/>
              <a:t>Hammer, saw, nails, etc. = OK (expedients)</a:t>
            </a:r>
          </a:p>
          <a:p>
            <a:pPr lvl="1"/>
            <a:r>
              <a:rPr lang="en-US" b="1" dirty="0" smtClean="0"/>
              <a:t>Other wood (pine, oak, etc.) = NOT OK (addition)</a:t>
            </a:r>
          </a:p>
          <a:p>
            <a:pPr lvl="1"/>
            <a:r>
              <a:rPr lang="en-US" b="1" dirty="0" smtClean="0"/>
              <a:t>Regardless of reasons/excuses, violates command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This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5:18-20</a:t>
            </a:r>
          </a:p>
          <a:p>
            <a:pPr lvl="1"/>
            <a:r>
              <a:rPr lang="en-US" b="1" dirty="0" smtClean="0"/>
              <a:t>“</a:t>
            </a:r>
            <a:r>
              <a:rPr lang="en-US" b="1" u="sng" dirty="0" smtClean="0"/>
              <a:t>speaking</a:t>
            </a:r>
            <a:r>
              <a:rPr lang="en-US" b="1" dirty="0" smtClean="0"/>
              <a:t> to one another…”</a:t>
            </a:r>
          </a:p>
          <a:p>
            <a:pPr lvl="1"/>
            <a:r>
              <a:rPr lang="en-US" b="1" dirty="0" smtClean="0"/>
              <a:t>“making melody </a:t>
            </a:r>
            <a:r>
              <a:rPr lang="en-US" b="1" u="sng" dirty="0" smtClean="0"/>
              <a:t>with your heart</a:t>
            </a:r>
            <a:r>
              <a:rPr lang="en-US" b="1"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This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5:18-20</a:t>
            </a:r>
          </a:p>
          <a:p>
            <a:pPr lvl="1"/>
            <a:r>
              <a:rPr lang="en-US" b="1" dirty="0" smtClean="0"/>
              <a:t>“</a:t>
            </a:r>
            <a:r>
              <a:rPr lang="en-US" b="1" u="sng" dirty="0" smtClean="0"/>
              <a:t>speaking</a:t>
            </a:r>
            <a:r>
              <a:rPr lang="en-US" b="1" dirty="0" smtClean="0"/>
              <a:t> to one another…”</a:t>
            </a:r>
          </a:p>
          <a:p>
            <a:pPr lvl="1"/>
            <a:r>
              <a:rPr lang="en-US" b="1" dirty="0" smtClean="0"/>
              <a:t>“making melody </a:t>
            </a:r>
            <a:r>
              <a:rPr lang="en-US" b="1" u="sng" dirty="0" smtClean="0"/>
              <a:t>with your heart</a:t>
            </a:r>
            <a:r>
              <a:rPr lang="en-US" b="1" dirty="0" smtClean="0"/>
              <a:t>…”</a:t>
            </a:r>
          </a:p>
          <a:p>
            <a:r>
              <a:rPr lang="en-US" b="1" dirty="0" smtClean="0"/>
              <a:t>Colossians 3:16-17</a:t>
            </a:r>
          </a:p>
          <a:p>
            <a:pPr lvl="1"/>
            <a:r>
              <a:rPr lang="en-US" b="1" dirty="0" smtClean="0"/>
              <a:t>Let the word of Christ richly dwell within you…</a:t>
            </a:r>
          </a:p>
          <a:p>
            <a:pPr lvl="1"/>
            <a:r>
              <a:rPr lang="en-US" b="1" dirty="0" smtClean="0"/>
              <a:t>w/all wisdom teaching &amp; admonishing…</a:t>
            </a:r>
          </a:p>
          <a:p>
            <a:pPr lvl="1"/>
            <a:r>
              <a:rPr lang="en-US" b="1" dirty="0" smtClean="0"/>
              <a:t>w/psalms, hymns, spiritual songs, singing w/…</a:t>
            </a:r>
          </a:p>
          <a:p>
            <a:pPr lvl="1"/>
            <a:r>
              <a:rPr lang="en-US" b="1" dirty="0" smtClean="0"/>
              <a:t>V 17 – “Whatever you do…”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This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5:18-20</a:t>
            </a:r>
          </a:p>
          <a:p>
            <a:pPr lvl="1"/>
            <a:r>
              <a:rPr lang="en-US" b="1" dirty="0" smtClean="0"/>
              <a:t>“</a:t>
            </a:r>
            <a:r>
              <a:rPr lang="en-US" b="1" u="sng" dirty="0" smtClean="0"/>
              <a:t>speaking</a:t>
            </a:r>
            <a:r>
              <a:rPr lang="en-US" b="1" dirty="0" smtClean="0"/>
              <a:t> to one another…”</a:t>
            </a:r>
          </a:p>
          <a:p>
            <a:pPr lvl="1"/>
            <a:r>
              <a:rPr lang="en-US" b="1" dirty="0" smtClean="0"/>
              <a:t>“making melody </a:t>
            </a:r>
            <a:r>
              <a:rPr lang="en-US" b="1" u="sng" dirty="0" smtClean="0"/>
              <a:t>with your heart</a:t>
            </a:r>
            <a:r>
              <a:rPr lang="en-US" b="1" dirty="0" smtClean="0"/>
              <a:t>…”</a:t>
            </a:r>
          </a:p>
          <a:p>
            <a:r>
              <a:rPr lang="en-US" b="1" dirty="0" smtClean="0"/>
              <a:t>Colossians 3:16-17</a:t>
            </a:r>
          </a:p>
          <a:p>
            <a:pPr lvl="1"/>
            <a:r>
              <a:rPr lang="en-US" b="1" dirty="0" smtClean="0"/>
              <a:t>Let the word of Christ richly dwell within you…</a:t>
            </a:r>
          </a:p>
          <a:p>
            <a:pPr lvl="1"/>
            <a:r>
              <a:rPr lang="en-US" b="1" dirty="0" smtClean="0"/>
              <a:t>w/all wisdom teaching &amp; admonishing…</a:t>
            </a:r>
          </a:p>
          <a:p>
            <a:pPr lvl="1"/>
            <a:r>
              <a:rPr lang="en-US" b="1" dirty="0" smtClean="0"/>
              <a:t>w/psalms, hymns, spiritual songs, singing w/…</a:t>
            </a:r>
          </a:p>
          <a:p>
            <a:pPr lvl="1"/>
            <a:r>
              <a:rPr lang="en-US" b="1" dirty="0" smtClean="0"/>
              <a:t>V 17 – “Whatever you do…”</a:t>
            </a:r>
          </a:p>
          <a:p>
            <a:r>
              <a:rPr lang="en-US" b="1" dirty="0" smtClean="0"/>
              <a:t>Hebrews 13:15 – “…the fruit of lips…”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An important part of the worship of God is our singing</a:t>
            </a:r>
          </a:p>
          <a:p>
            <a:pPr lvl="1"/>
            <a:r>
              <a:rPr lang="en-US" b="1" dirty="0" smtClean="0"/>
              <a:t>Music has always played an important part of the worship service</a:t>
            </a:r>
          </a:p>
          <a:p>
            <a:pPr lvl="1"/>
            <a:r>
              <a:rPr lang="en-US" b="1" dirty="0" smtClean="0"/>
              <a:t>In the NT, we are authorized (C, Ex, &amp; NI) to sing</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This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What “organ” is to accompany  our singing?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This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What “organ” is to accompany  our singing?</a:t>
            </a:r>
          </a:p>
          <a:p>
            <a:pPr lvl="1"/>
            <a:r>
              <a:rPr lang="en-US" b="1" u="sng" dirty="0" smtClean="0"/>
              <a:t>The heart</a:t>
            </a:r>
            <a:r>
              <a:rPr lang="en-US" b="1" dirty="0" smtClean="0"/>
              <a:t>! (zeal, enthusiasm, spirit) – The only “accompaniment” authorized by God</a:t>
            </a:r>
          </a:p>
          <a:p>
            <a:pPr lvl="1"/>
            <a:r>
              <a:rPr lang="en-US" b="1" dirty="0" smtClean="0"/>
              <a:t>To add/replace it w/inanimate (“heart-less”, “soul-less”) instruments is no different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This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What “organ” is to accompany  our singing?</a:t>
            </a:r>
          </a:p>
          <a:p>
            <a:pPr lvl="1"/>
            <a:r>
              <a:rPr lang="en-US" b="1" u="sng" dirty="0" smtClean="0"/>
              <a:t>The heart</a:t>
            </a:r>
            <a:r>
              <a:rPr lang="en-US" b="1" dirty="0" smtClean="0"/>
              <a:t>! (zeal, enthusiasm, spirit) – The only “accompaniment” authorized by God</a:t>
            </a:r>
          </a:p>
          <a:p>
            <a:pPr lvl="1"/>
            <a:r>
              <a:rPr lang="en-US" b="1" dirty="0" smtClean="0"/>
              <a:t>To add/replace it w/inanimate (“heart-less”, “soul-less”) instruments is no different</a:t>
            </a:r>
          </a:p>
          <a:p>
            <a:r>
              <a:rPr lang="en-US" b="1" dirty="0" smtClean="0"/>
              <a:t>How about coffee &amp; doughnuts for the Lord’s Supper? </a:t>
            </a:r>
          </a:p>
          <a:p>
            <a:pPr lvl="1"/>
            <a:r>
              <a:rPr lang="en-US" b="1" dirty="0" smtClean="0"/>
              <a:t>We’re never told NOT to!</a:t>
            </a:r>
          </a:p>
          <a:p>
            <a:pPr lvl="1"/>
            <a:r>
              <a:rPr lang="en-US" b="1" dirty="0" smtClean="0"/>
              <a:t>It may be more modern and socially preferred</a:t>
            </a:r>
          </a:p>
          <a:p>
            <a:pPr lvl="1"/>
            <a:r>
              <a:rPr lang="en-US" b="1" dirty="0" smtClean="0"/>
              <a:t>Ridiculous? It’s already being done</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1. They had them in the OT (2 Chr. 29:25;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1. They had them in the OT (2 Chr. 29:25; etc.)</a:t>
            </a:r>
          </a:p>
          <a:p>
            <a:pPr lvl="1"/>
            <a:r>
              <a:rPr lang="en-US" b="1" dirty="0" smtClean="0"/>
              <a:t>Understanding the different dispensations helps </a:t>
            </a:r>
          </a:p>
          <a:p>
            <a:pPr lvl="2"/>
            <a:r>
              <a:rPr lang="en-US" b="1" dirty="0" smtClean="0"/>
              <a:t>Patriarchal</a:t>
            </a:r>
          </a:p>
          <a:p>
            <a:pPr lvl="2"/>
            <a:r>
              <a:rPr lang="en-US" b="1" dirty="0" smtClean="0"/>
              <a:t>Mosaic</a:t>
            </a:r>
          </a:p>
          <a:p>
            <a:pPr lvl="2"/>
            <a:r>
              <a:rPr lang="en-US" b="1" dirty="0" smtClean="0"/>
              <a:t>Christian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1. They had them in the OT (2 Chr. 29:25; etc.)</a:t>
            </a:r>
          </a:p>
          <a:p>
            <a:pPr lvl="1"/>
            <a:r>
              <a:rPr lang="en-US" b="1" dirty="0" smtClean="0"/>
              <a:t>Understanding the different dispensations helps </a:t>
            </a:r>
          </a:p>
          <a:p>
            <a:pPr lvl="2"/>
            <a:r>
              <a:rPr lang="en-US" b="1" dirty="0" smtClean="0"/>
              <a:t>Patriarchal</a:t>
            </a:r>
          </a:p>
          <a:p>
            <a:pPr lvl="2"/>
            <a:r>
              <a:rPr lang="en-US" b="1" dirty="0" smtClean="0"/>
              <a:t>Mosaic</a:t>
            </a:r>
          </a:p>
          <a:p>
            <a:pPr lvl="2"/>
            <a:r>
              <a:rPr lang="en-US" b="1" dirty="0" smtClean="0"/>
              <a:t>Christian</a:t>
            </a:r>
          </a:p>
          <a:p>
            <a:pPr lvl="1"/>
            <a:r>
              <a:rPr lang="en-US" b="1" dirty="0" smtClean="0"/>
              <a:t>Galatians 5:3 (circumcision) – bringing a part of the OT into the NT makes you a debtor to the Law (animal sacrifices, stoning, etc.)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1. They had them in the OT (2 Chr. 29:25; etc.)</a:t>
            </a:r>
          </a:p>
          <a:p>
            <a:pPr lvl="1"/>
            <a:r>
              <a:rPr lang="en-US" b="1" dirty="0" smtClean="0"/>
              <a:t>Understanding the different dispensations helps </a:t>
            </a:r>
          </a:p>
          <a:p>
            <a:pPr lvl="2"/>
            <a:r>
              <a:rPr lang="en-US" b="1" dirty="0" smtClean="0"/>
              <a:t>Patriarchal</a:t>
            </a:r>
          </a:p>
          <a:p>
            <a:pPr lvl="2"/>
            <a:r>
              <a:rPr lang="en-US" b="1" dirty="0" smtClean="0"/>
              <a:t>Mosaic</a:t>
            </a:r>
          </a:p>
          <a:p>
            <a:pPr lvl="2"/>
            <a:r>
              <a:rPr lang="en-US" b="1" dirty="0" smtClean="0"/>
              <a:t>Christian</a:t>
            </a:r>
          </a:p>
          <a:p>
            <a:pPr lvl="1"/>
            <a:r>
              <a:rPr lang="en-US" b="1" dirty="0" smtClean="0"/>
              <a:t>Galatians 5:3 (circumcision) – bringing a part of the OT into the NT makes you a debtor to the Law (animal sacrifices, stoning, etc.)</a:t>
            </a:r>
          </a:p>
          <a:p>
            <a:pPr lvl="1"/>
            <a:r>
              <a:rPr lang="en-US" b="1" dirty="0" smtClean="0"/>
              <a:t>Verse 4 – This will cause you to fall from grace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2. Greek word “Psallo” includes instruments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2. Greek word “Psallo” includes instruments</a:t>
            </a:r>
          </a:p>
          <a:p>
            <a:pPr lvl="1"/>
            <a:r>
              <a:rPr lang="en-US" b="1" dirty="0" smtClean="0"/>
              <a:t>Orig. meaning: strum (cf “baptism”= “immerse”)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2. Greek word “Psallo” includes instruments</a:t>
            </a:r>
          </a:p>
          <a:p>
            <a:pPr lvl="1"/>
            <a:r>
              <a:rPr lang="en-US" b="1" dirty="0" smtClean="0"/>
              <a:t>Orig. meaning: strum (cf “baptism”= “immerse”)</a:t>
            </a:r>
          </a:p>
          <a:p>
            <a:pPr lvl="1"/>
            <a:r>
              <a:rPr lang="en-US" b="1" dirty="0" smtClean="0"/>
              <a:t>Eph 5:19 – 2 words: </a:t>
            </a:r>
          </a:p>
          <a:p>
            <a:pPr lvl="2"/>
            <a:r>
              <a:rPr lang="en-US" b="1" dirty="0" smtClean="0"/>
              <a:t>ADO (singing)</a:t>
            </a:r>
          </a:p>
          <a:p>
            <a:pPr lvl="2"/>
            <a:r>
              <a:rPr lang="en-US" b="1" dirty="0" smtClean="0"/>
              <a:t>PSALLO  (making melody or strumming)…(w/what?)</a:t>
            </a:r>
          </a:p>
          <a:p>
            <a:pPr lvl="2"/>
            <a:r>
              <a:rPr lang="en-US" b="1" u="sng" dirty="0" smtClean="0"/>
              <a:t>WITH YOUR HEART</a:t>
            </a:r>
            <a:r>
              <a:rPr lang="en-US" b="1" dirty="0" smtClean="0"/>
              <a:t>! – No musical instr. In the context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An important part of the worship of God is our singing</a:t>
            </a:r>
          </a:p>
          <a:p>
            <a:pPr lvl="1"/>
            <a:r>
              <a:rPr lang="en-US" b="1" dirty="0" smtClean="0"/>
              <a:t>Music has always played an important part of the worship service</a:t>
            </a:r>
          </a:p>
          <a:p>
            <a:pPr lvl="1"/>
            <a:r>
              <a:rPr lang="en-US" b="1" dirty="0" smtClean="0"/>
              <a:t>In the NT, we are authorized (C, Ex, &amp; NI) to sing</a:t>
            </a:r>
            <a:endParaRPr lang="en-US" b="1" dirty="0"/>
          </a:p>
          <a:p>
            <a:r>
              <a:rPr lang="en-US" b="1" dirty="0" smtClean="0"/>
              <a:t>Yet, one of the first things that visitors notice is the lack of an instrumental accompaniment (piano, organ, guitar, drums, etc.) during our assembly</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p:txBody>
          <a:bodyPr/>
          <a:lstStyle/>
          <a:p>
            <a:r>
              <a:rPr lang="en-US" b="1" dirty="0" smtClean="0"/>
              <a:t>2. Greek word “Psallo” includes instruments</a:t>
            </a:r>
          </a:p>
          <a:p>
            <a:pPr lvl="1"/>
            <a:r>
              <a:rPr lang="en-US" b="1" dirty="0" smtClean="0"/>
              <a:t>Orig. meaning: strum (cf “baptism”= “immerse”)</a:t>
            </a:r>
          </a:p>
          <a:p>
            <a:pPr lvl="1"/>
            <a:r>
              <a:rPr lang="en-US" b="1" dirty="0" smtClean="0"/>
              <a:t>Eph 5:19 – 2 words: </a:t>
            </a:r>
          </a:p>
          <a:p>
            <a:pPr lvl="2"/>
            <a:r>
              <a:rPr lang="en-US" b="1" dirty="0" smtClean="0"/>
              <a:t>ADO (singing)</a:t>
            </a:r>
          </a:p>
          <a:p>
            <a:pPr lvl="2"/>
            <a:r>
              <a:rPr lang="en-US" b="1" dirty="0" smtClean="0"/>
              <a:t>PSALLO  (making melody or strumming)…(w/what?)</a:t>
            </a:r>
          </a:p>
          <a:p>
            <a:pPr lvl="2"/>
            <a:r>
              <a:rPr lang="en-US" b="1" u="sng" dirty="0" smtClean="0"/>
              <a:t>WITH YOUR HEART</a:t>
            </a:r>
            <a:r>
              <a:rPr lang="en-US" b="1" dirty="0" smtClean="0"/>
              <a:t>! – No musical instr. In the context</a:t>
            </a:r>
          </a:p>
          <a:p>
            <a:pPr lvl="1"/>
            <a:r>
              <a:rPr lang="en-US" b="1" dirty="0" smtClean="0"/>
              <a:t>James 5:13, 1 Corinthians 14:15, etc.</a:t>
            </a:r>
          </a:p>
          <a:p>
            <a:pPr lvl="1"/>
            <a:r>
              <a:rPr lang="en-US" b="1" dirty="0" smtClean="0"/>
              <a:t>What “proves too much, proves nothing”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3. God didn’t prohibit it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3. God didn’t prohibit it</a:t>
            </a:r>
          </a:p>
          <a:p>
            <a:pPr lvl="1"/>
            <a:r>
              <a:rPr lang="en-US" b="1" dirty="0" smtClean="0"/>
              <a:t>Nadab &amp; Abihu (Leviticus 10:1-3)-”strange fire”…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3. God didn’t prohibit it</a:t>
            </a:r>
          </a:p>
          <a:p>
            <a:pPr lvl="1"/>
            <a:r>
              <a:rPr lang="en-US" b="1" dirty="0" smtClean="0"/>
              <a:t>Nadab &amp; Abihu (Leviticus 10:1-3)-”strange fire”…</a:t>
            </a:r>
          </a:p>
          <a:p>
            <a:pPr lvl="1"/>
            <a:r>
              <a:rPr lang="en-US" b="1" dirty="0" smtClean="0"/>
              <a:t>John 4:24 (spirit/truth), 17:17 (Thy word is truth)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3. God didn’t prohibit it</a:t>
            </a:r>
          </a:p>
          <a:p>
            <a:pPr lvl="1"/>
            <a:r>
              <a:rPr lang="en-US" b="1" dirty="0" smtClean="0"/>
              <a:t>Nadab &amp; Abihu (Leviticus 10:1-3)-”strange fire”…</a:t>
            </a:r>
          </a:p>
          <a:p>
            <a:pPr lvl="1"/>
            <a:r>
              <a:rPr lang="en-US" b="1" dirty="0" smtClean="0"/>
              <a:t>John 4:24 (spirit/truth), 17:17 (Thy word is truth)</a:t>
            </a:r>
          </a:p>
          <a:p>
            <a:pPr lvl="1"/>
            <a:r>
              <a:rPr lang="en-US" b="1" dirty="0" smtClean="0"/>
              <a:t>Hebrews 7:12-14</a:t>
            </a:r>
          </a:p>
          <a:p>
            <a:pPr lvl="2"/>
            <a:r>
              <a:rPr lang="en-US" b="1" dirty="0" smtClean="0"/>
              <a:t>Change in priesthood = change in Law</a:t>
            </a:r>
          </a:p>
          <a:p>
            <a:pPr lvl="2"/>
            <a:r>
              <a:rPr lang="en-US" b="1" dirty="0" smtClean="0"/>
              <a:t>Our Lord from another tribe</a:t>
            </a:r>
          </a:p>
          <a:p>
            <a:pPr lvl="2"/>
            <a:r>
              <a:rPr lang="en-US" b="1" dirty="0" smtClean="0"/>
              <a:t>Judah, …which Moses spoke nothing concern. priests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3. God didn’t prohibit it</a:t>
            </a:r>
          </a:p>
          <a:p>
            <a:pPr lvl="1"/>
            <a:r>
              <a:rPr lang="en-US" b="1" dirty="0" smtClean="0"/>
              <a:t>Nadab &amp; Abihu (Leviticus 10:1-3)-”strange fire”…</a:t>
            </a:r>
          </a:p>
          <a:p>
            <a:pPr lvl="1"/>
            <a:r>
              <a:rPr lang="en-US" b="1" dirty="0" smtClean="0"/>
              <a:t>John 4:24 (spirit/truth), 17:17 (Thy word is truth)</a:t>
            </a:r>
          </a:p>
          <a:p>
            <a:pPr lvl="1"/>
            <a:r>
              <a:rPr lang="en-US" b="1" dirty="0" smtClean="0"/>
              <a:t>Hebrews 7:12-14</a:t>
            </a:r>
          </a:p>
          <a:p>
            <a:pPr lvl="2"/>
            <a:r>
              <a:rPr lang="en-US" b="1" dirty="0" smtClean="0"/>
              <a:t>Change in priesthood = change in Law</a:t>
            </a:r>
          </a:p>
          <a:p>
            <a:pPr lvl="2"/>
            <a:r>
              <a:rPr lang="en-US" b="1" dirty="0" smtClean="0"/>
              <a:t>Our Lord from another tribe</a:t>
            </a:r>
          </a:p>
          <a:p>
            <a:pPr lvl="2"/>
            <a:r>
              <a:rPr lang="en-US" b="1" dirty="0" smtClean="0"/>
              <a:t>Judah, …which Moses spoke nothing concern. priests</a:t>
            </a:r>
          </a:p>
          <a:p>
            <a:pPr lvl="1"/>
            <a:r>
              <a:rPr lang="en-US" b="1" dirty="0" smtClean="0"/>
              <a:t>We must have a proper respect for what God has spoken, not build upon the silence of the Scriptures!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4. “My church says it’s ok”, (You guys are weird) – “Sticks and stones…”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4. “My church says it’s ok”, (You guys are weird) – “Sticks and stones…”</a:t>
            </a:r>
          </a:p>
          <a:p>
            <a:pPr lvl="1"/>
            <a:r>
              <a:rPr lang="en-US" b="1" dirty="0" smtClean="0"/>
              <a:t>Historically, the first organs were added by the Roman Catholic church around 600-700 AD (the Greek Orthodox still doesn’t accept them)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4. “My church says it’s ok”, (You guys are weird) – “Sticks and stones…”</a:t>
            </a:r>
          </a:p>
          <a:p>
            <a:pPr lvl="1"/>
            <a:r>
              <a:rPr lang="en-US" b="1" dirty="0" smtClean="0"/>
              <a:t>Historically, the first organs were added by the Roman Catholic church around 600-700 AD (the Greek Orthodox still doesn’t accept them)</a:t>
            </a:r>
          </a:p>
          <a:p>
            <a:pPr lvl="1"/>
            <a:r>
              <a:rPr lang="en-US" b="1" dirty="0" smtClean="0"/>
              <a:t>John Calvin – Musical instruments, in celebrating praises to God, would be no more suitable than the burning of incense, the lighting of lamps,… The Papists, therefore have foolishly borrowed this, as well as many other things from the Jews.”  (Calvin’s Comments on Psalm 33)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4. “My church says it’s ok”, (You guys are weird) – “Sticks and stones…”</a:t>
            </a:r>
          </a:p>
          <a:p>
            <a:pPr lvl="1"/>
            <a:r>
              <a:rPr lang="en-US" b="1" dirty="0" smtClean="0"/>
              <a:t>John Wesley – “I have no objection to instruments of music in our chapels, provided they are neither seen nor heard.” (Clark’s Comm. </a:t>
            </a:r>
            <a:r>
              <a:rPr lang="en-US" b="1" dirty="0" smtClean="0"/>
              <a:t>Vol</a:t>
            </a:r>
            <a:r>
              <a:rPr lang="en-US" b="1" dirty="0" smtClean="0"/>
              <a:t> 14, page 686)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Some think:</a:t>
            </a:r>
          </a:p>
          <a:p>
            <a:pPr lvl="1"/>
            <a:r>
              <a:rPr lang="en-US" b="1" dirty="0" smtClean="0"/>
              <a:t>The congregation is too small/poor</a:t>
            </a:r>
          </a:p>
          <a:p>
            <a:pPr lvl="1"/>
            <a:r>
              <a:rPr lang="en-US" b="1" dirty="0" smtClean="0"/>
              <a:t>Building acoustics</a:t>
            </a:r>
          </a:p>
          <a:p>
            <a:pPr lvl="1"/>
            <a:r>
              <a:rPr lang="en-US" b="1" dirty="0" smtClean="0"/>
              <a:t>Personal preference</a:t>
            </a:r>
          </a:p>
          <a:p>
            <a:pPr lvl="1"/>
            <a:r>
              <a:rPr lang="en-US" b="1" dirty="0" smtClean="0"/>
              <a:t>Oddity (“Oh, well…”)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4. “My church says it’s ok”, (You guys are weird) – “Sticks and stones…”</a:t>
            </a:r>
          </a:p>
          <a:p>
            <a:pPr lvl="1"/>
            <a:r>
              <a:rPr lang="en-US" b="1" dirty="0" smtClean="0"/>
              <a:t>John Wesley – “I have no objection to instruments of music in our chapels, provided they are neither seen nor heard.” (Clark’s Comm. </a:t>
            </a:r>
            <a:r>
              <a:rPr lang="en-US" b="1" dirty="0" smtClean="0"/>
              <a:t>Vol</a:t>
            </a:r>
            <a:r>
              <a:rPr lang="en-US" b="1" dirty="0" smtClean="0"/>
              <a:t> 14, page 686)</a:t>
            </a:r>
          </a:p>
          <a:p>
            <a:pPr lvl="1"/>
            <a:r>
              <a:rPr lang="en-US" b="1" dirty="0" smtClean="0"/>
              <a:t>Martin Luther – “…an ensign of Baal…” (McClintocks Strong’s Encyclopedia, Music, </a:t>
            </a:r>
            <a:r>
              <a:rPr lang="en-US" b="1" dirty="0" smtClean="0"/>
              <a:t>vol</a:t>
            </a:r>
            <a:r>
              <a:rPr lang="en-US" b="1" dirty="0" smtClean="0"/>
              <a:t> 6, page 762)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Arguments put forth in favor</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4. “My church says it’s ok”, (You guys are weird) – “Sticks and stones…”</a:t>
            </a:r>
          </a:p>
          <a:p>
            <a:pPr lvl="1"/>
            <a:r>
              <a:rPr lang="en-US" b="1" dirty="0" smtClean="0"/>
              <a:t>John Wesley – “I have no objection to instruments of music in our chapels, provided they are neither seen nor heard.” (Clark’s Comm. </a:t>
            </a:r>
            <a:r>
              <a:rPr lang="en-US" b="1" dirty="0" smtClean="0"/>
              <a:t>Vol</a:t>
            </a:r>
            <a:r>
              <a:rPr lang="en-US" b="1" dirty="0" smtClean="0"/>
              <a:t> 14, page 686)</a:t>
            </a:r>
          </a:p>
          <a:p>
            <a:pPr lvl="1"/>
            <a:r>
              <a:rPr lang="en-US" b="1" dirty="0" smtClean="0"/>
              <a:t>Martin Luther – “…an ensign of Baal…” (McClintocks Strong’s Encyclopedia, Music, </a:t>
            </a:r>
            <a:r>
              <a:rPr lang="en-US" b="1" dirty="0" smtClean="0"/>
              <a:t>vol</a:t>
            </a:r>
            <a:r>
              <a:rPr lang="en-US" b="1" dirty="0" smtClean="0"/>
              <a:t> 6, page 762)</a:t>
            </a:r>
          </a:p>
          <a:p>
            <a:pPr lvl="1"/>
            <a:r>
              <a:rPr lang="en-US" b="1" dirty="0" smtClean="0"/>
              <a:t>Erasmus,  Justin Martyr, Charles Spurgeon, Clement of Alexandria, etc.</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God has authorized singing (“fruit of the lips”) as acceptable worship</a:t>
            </a:r>
          </a:p>
          <a:p>
            <a:pPr lvl="1"/>
            <a:r>
              <a:rPr lang="en-US" b="1" dirty="0" smtClean="0"/>
              <a:t>Generics  		- Expedients</a:t>
            </a:r>
          </a:p>
          <a:p>
            <a:r>
              <a:rPr lang="en-US" b="1" dirty="0" smtClean="0"/>
              <a:t>We can find no authority for instruments (different type-added) to accompany our singing</a:t>
            </a:r>
          </a:p>
          <a:p>
            <a:r>
              <a:rPr lang="en-US" b="1" dirty="0" smtClean="0"/>
              <a:t>Many have recognized this throughout history</a:t>
            </a:r>
          </a:p>
          <a:p>
            <a:r>
              <a:rPr lang="en-US" b="1" dirty="0" smtClean="0"/>
              <a:t>1 Peter 3:15 – “Always being ready…”</a:t>
            </a:r>
            <a:endParaRPr lang="en-US"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52400"/>
            <a:ext cx="9144000" cy="1447800"/>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a:xfrm>
            <a:off x="457200" y="1600200"/>
            <a:ext cx="4038600" cy="4876800"/>
          </a:xfrm>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a:xfrm>
            <a:off x="4648200" y="1600200"/>
            <a:ext cx="4038600" cy="4876800"/>
          </a:xfrm>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Some think:</a:t>
            </a:r>
          </a:p>
          <a:p>
            <a:pPr lvl="1"/>
            <a:r>
              <a:rPr lang="en-US" b="1" dirty="0" smtClean="0"/>
              <a:t>The congregation is too small/poor</a:t>
            </a:r>
          </a:p>
          <a:p>
            <a:pPr lvl="1"/>
            <a:r>
              <a:rPr lang="en-US" b="1" dirty="0" smtClean="0"/>
              <a:t>Building acoustics</a:t>
            </a:r>
          </a:p>
          <a:p>
            <a:pPr lvl="1"/>
            <a:r>
              <a:rPr lang="en-US" b="1" dirty="0" smtClean="0"/>
              <a:t>Personal preference</a:t>
            </a:r>
          </a:p>
          <a:p>
            <a:pPr lvl="1"/>
            <a:r>
              <a:rPr lang="en-US" b="1" dirty="0" smtClean="0"/>
              <a:t>Oddity (“Oh, well…”)</a:t>
            </a:r>
          </a:p>
          <a:p>
            <a:r>
              <a:rPr lang="en-US" b="1" dirty="0" smtClean="0"/>
              <a:t>What </a:t>
            </a:r>
            <a:r>
              <a:rPr lang="en-US" b="1" u="sng" dirty="0" smtClean="0"/>
              <a:t>IS</a:t>
            </a:r>
            <a:r>
              <a:rPr lang="en-US" b="1" dirty="0" smtClean="0"/>
              <a:t> the reason?</a:t>
            </a:r>
          </a:p>
          <a:p>
            <a:pPr lvl="1"/>
            <a:r>
              <a:rPr lang="en-US" b="1" dirty="0" smtClean="0"/>
              <a:t>It has to do with </a:t>
            </a:r>
            <a:r>
              <a:rPr lang="en-US" b="1" u="sng" dirty="0" smtClean="0"/>
              <a:t>authority</a:t>
            </a:r>
            <a:r>
              <a:rPr lang="en-US" b="1" dirty="0" smtClean="0"/>
              <a:t> (Remember all those lessons/sermons on authority?)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Some think:</a:t>
            </a:r>
          </a:p>
          <a:p>
            <a:pPr lvl="1"/>
            <a:r>
              <a:rPr lang="en-US" b="1" dirty="0" smtClean="0"/>
              <a:t>The congregation is too small/poor</a:t>
            </a:r>
          </a:p>
          <a:p>
            <a:pPr lvl="1"/>
            <a:r>
              <a:rPr lang="en-US" b="1" dirty="0" smtClean="0"/>
              <a:t>Building acoustics</a:t>
            </a:r>
          </a:p>
          <a:p>
            <a:pPr lvl="1"/>
            <a:r>
              <a:rPr lang="en-US" b="1" dirty="0" smtClean="0"/>
              <a:t>Personal preference</a:t>
            </a:r>
          </a:p>
          <a:p>
            <a:pPr lvl="1"/>
            <a:r>
              <a:rPr lang="en-US" b="1" dirty="0" smtClean="0"/>
              <a:t>Oddity (“Oh, well…”)</a:t>
            </a:r>
          </a:p>
          <a:p>
            <a:r>
              <a:rPr lang="en-US" b="1" dirty="0" smtClean="0"/>
              <a:t>What </a:t>
            </a:r>
            <a:r>
              <a:rPr lang="en-US" b="1" u="sng" dirty="0" smtClean="0"/>
              <a:t>IS</a:t>
            </a:r>
            <a:r>
              <a:rPr lang="en-US" b="1" dirty="0" smtClean="0"/>
              <a:t> the reason?</a:t>
            </a:r>
          </a:p>
          <a:p>
            <a:pPr lvl="1"/>
            <a:r>
              <a:rPr lang="en-US" b="1" dirty="0" smtClean="0"/>
              <a:t>It has to do with </a:t>
            </a:r>
            <a:r>
              <a:rPr lang="en-US" b="1" u="sng" dirty="0" smtClean="0"/>
              <a:t>authority</a:t>
            </a:r>
            <a:r>
              <a:rPr lang="en-US" b="1" dirty="0" smtClean="0"/>
              <a:t> (Remember all those lessons/sermons on authority?)</a:t>
            </a:r>
          </a:p>
          <a:p>
            <a:pPr lvl="1"/>
            <a:r>
              <a:rPr lang="en-US" b="1" dirty="0" smtClean="0"/>
              <a:t>It has to do with </a:t>
            </a:r>
            <a:r>
              <a:rPr lang="en-US" b="1" u="sng" dirty="0" smtClean="0"/>
              <a:t>attitude</a:t>
            </a:r>
            <a:r>
              <a:rPr lang="en-US" b="1" dirty="0" smtClean="0"/>
              <a:t> (worshipping God “in spirit and in truth”; not pleasing self)</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First, we have to ask ourselves:</a:t>
            </a:r>
          </a:p>
          <a:p>
            <a:pPr lvl="1"/>
            <a:r>
              <a:rPr lang="en-US" b="1" dirty="0" smtClean="0"/>
              <a:t>Why do we do the things we do (religiously)?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First, we have to ask ourselves:</a:t>
            </a:r>
          </a:p>
          <a:p>
            <a:pPr lvl="1"/>
            <a:r>
              <a:rPr lang="en-US" b="1" dirty="0" smtClean="0"/>
              <a:t>Why do we do the things we do (religiously)?</a:t>
            </a:r>
          </a:p>
          <a:p>
            <a:pPr lvl="2"/>
            <a:r>
              <a:rPr lang="en-US" b="1" dirty="0" smtClean="0"/>
              <a:t>Tradition/Custom – the way “it’s always been done” = </a:t>
            </a:r>
            <a:r>
              <a:rPr lang="en-US" b="1" u="sng" dirty="0" smtClean="0"/>
              <a:t>VAIN</a:t>
            </a:r>
            <a:r>
              <a:rPr lang="en-US" b="1" dirty="0" smtClean="0"/>
              <a:t> Worship (Matthew 15:9)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b="1" dirty="0" smtClean="0"/>
              <a:t>First, we have to ask ourselves:</a:t>
            </a:r>
          </a:p>
          <a:p>
            <a:pPr lvl="1"/>
            <a:r>
              <a:rPr lang="en-US" b="1" dirty="0" smtClean="0"/>
              <a:t>Why do we do the things we do (religiously)?</a:t>
            </a:r>
          </a:p>
          <a:p>
            <a:pPr lvl="2"/>
            <a:r>
              <a:rPr lang="en-US" b="1" dirty="0" smtClean="0"/>
              <a:t>Tradition/Custom – the way “it’s always been done” = </a:t>
            </a:r>
            <a:r>
              <a:rPr lang="en-US" b="1" u="sng" dirty="0" smtClean="0"/>
              <a:t>VAIN</a:t>
            </a:r>
            <a:r>
              <a:rPr lang="en-US" b="1" dirty="0" smtClean="0"/>
              <a:t> Worship (Matthew 15:9)</a:t>
            </a:r>
          </a:p>
          <a:p>
            <a:pPr lvl="2"/>
            <a:r>
              <a:rPr lang="en-US" b="1" dirty="0" smtClean="0"/>
              <a:t>Self - “I think…” = </a:t>
            </a:r>
            <a:r>
              <a:rPr lang="en-US" b="1" u="sng" dirty="0" smtClean="0"/>
              <a:t>WILL</a:t>
            </a:r>
            <a:r>
              <a:rPr lang="en-US" b="1" dirty="0" smtClean="0"/>
              <a:t> worship (Colossians 2:20-23)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2086</Words>
  <Application>Microsoft Office PowerPoint</Application>
  <PresentationFormat>On-screen Show (4:3)</PresentationFormat>
  <Paragraphs>236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Instrumental Music</vt:lpstr>
      <vt:lpstr>INTRODUCTION</vt:lpstr>
      <vt:lpstr>INTRODUCTION</vt:lpstr>
      <vt:lpstr>INTRODUCTION</vt:lpstr>
      <vt:lpstr>INTRODUCTION</vt:lpstr>
      <vt:lpstr>INTRODUCTION</vt:lpstr>
      <vt:lpstr>ATTITUDE</vt:lpstr>
      <vt:lpstr>ATTITUDE</vt:lpstr>
      <vt:lpstr>ATTITUDE</vt:lpstr>
      <vt:lpstr>ATTITUDE</vt:lpstr>
      <vt:lpstr>ATTITUDE</vt:lpstr>
      <vt:lpstr>ATTITUDE</vt:lpstr>
      <vt:lpstr>ATTITUDE</vt:lpstr>
      <vt:lpstr>ATTITUDE</vt:lpstr>
      <vt:lpstr>ATTITUDE</vt:lpstr>
      <vt:lpstr>ATTITUDE</vt:lpstr>
      <vt:lpstr>Consider This</vt:lpstr>
      <vt:lpstr>Consider This</vt:lpstr>
      <vt:lpstr>Consider This</vt:lpstr>
      <vt:lpstr>Consider This</vt:lpstr>
      <vt:lpstr>Consider This</vt:lpstr>
      <vt:lpstr>Consider This</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4 Arguments put forth in favor</vt:lpstr>
      <vt:lpstr>CONCLUSION</vt:lpstr>
      <vt:lpstr>Are YOU a Christian?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Music</dc:title>
  <dc:creator>Pili</dc:creator>
  <cp:lastModifiedBy>Pili</cp:lastModifiedBy>
  <cp:revision>31</cp:revision>
  <dcterms:created xsi:type="dcterms:W3CDTF">2015-01-25T02:19:49Z</dcterms:created>
  <dcterms:modified xsi:type="dcterms:W3CDTF">2015-01-25T15:05:30Z</dcterms:modified>
</cp:coreProperties>
</file>