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  <p:sldId id="259" r:id="rId6"/>
    <p:sldId id="270" r:id="rId7"/>
    <p:sldId id="269" r:id="rId8"/>
    <p:sldId id="260" r:id="rId9"/>
    <p:sldId id="271" r:id="rId10"/>
    <p:sldId id="273" r:id="rId11"/>
    <p:sldId id="272" r:id="rId12"/>
    <p:sldId id="261" r:id="rId13"/>
    <p:sldId id="277" r:id="rId14"/>
    <p:sldId id="276" r:id="rId15"/>
    <p:sldId id="275" r:id="rId16"/>
    <p:sldId id="274" r:id="rId17"/>
    <p:sldId id="262" r:id="rId18"/>
    <p:sldId id="280" r:id="rId19"/>
    <p:sldId id="279" r:id="rId20"/>
    <p:sldId id="278" r:id="rId21"/>
    <p:sldId id="263" r:id="rId22"/>
    <p:sldId id="281" r:id="rId23"/>
    <p:sldId id="282" r:id="rId24"/>
    <p:sldId id="264" r:id="rId25"/>
    <p:sldId id="265" r:id="rId26"/>
    <p:sldId id="266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2A79-3343-4F84-9C40-A5048DD8F255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A3BE-B489-46BB-9C93-CD909AA3F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ner-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-21498"/>
            <a:ext cx="4572000" cy="6879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2578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In His Likeness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8674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2 Corinthians 4:16-18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reatingAdam.jpg"/>
          <p:cNvPicPr>
            <a:picLocks noChangeAspect="1"/>
          </p:cNvPicPr>
          <p:nvPr/>
        </p:nvPicPr>
        <p:blipFill>
          <a:blip r:embed="rId3" cstate="print"/>
          <a:srcRect l="7895" t="-1774"/>
          <a:stretch>
            <a:fillRect/>
          </a:stretch>
        </p:blipFill>
        <p:spPr>
          <a:xfrm>
            <a:off x="0" y="1676400"/>
            <a:ext cx="5334000" cy="43713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 brain…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…but a </a:t>
            </a:r>
            <a:r>
              <a:rPr lang="en-US" b="1" dirty="0" smtClean="0"/>
              <a:t>mind (in the image of God’s </a:t>
            </a:r>
            <a:r>
              <a:rPr lang="en-US" b="1" u="sng" dirty="0" smtClean="0"/>
              <a:t>intellect)</a:t>
            </a:r>
            <a:endParaRPr lang="en-US" b="1" u="sng" dirty="0" smtClean="0"/>
          </a:p>
          <a:p>
            <a:pPr lvl="1"/>
            <a:r>
              <a:rPr lang="en-US" b="1" dirty="0" smtClean="0"/>
              <a:t>Capable of rational thought</a:t>
            </a:r>
          </a:p>
          <a:p>
            <a:pPr lvl="2"/>
            <a:r>
              <a:rPr lang="en-US" b="1" dirty="0" smtClean="0"/>
              <a:t>Isaiah 1:18 – “Come, let us reason together…</a:t>
            </a:r>
          </a:p>
          <a:p>
            <a:pPr lvl="2"/>
            <a:r>
              <a:rPr lang="en-US" b="1" dirty="0" smtClean="0"/>
              <a:t>Ephesians 3:4 – “When you read this…”</a:t>
            </a:r>
          </a:p>
          <a:p>
            <a:pPr lvl="1"/>
            <a:r>
              <a:rPr lang="en-US" b="1" dirty="0" smtClean="0"/>
              <a:t>Capable of choosing right/wrong </a:t>
            </a:r>
          </a:p>
          <a:p>
            <a:pPr lvl="2"/>
            <a:r>
              <a:rPr lang="en-US" b="1" dirty="0" smtClean="0"/>
              <a:t>Animals are given instincts which man is not</a:t>
            </a:r>
          </a:p>
          <a:p>
            <a:pPr lvl="2"/>
            <a:r>
              <a:rPr lang="en-US" b="1" dirty="0" smtClean="0"/>
              <a:t>Genesis 2, 3, 6, etc.</a:t>
            </a:r>
          </a:p>
          <a:p>
            <a:pPr lvl="2"/>
            <a:r>
              <a:rPr lang="en-US" b="1" dirty="0" smtClean="0"/>
              <a:t>Deuteronomy 30:15-20; Joshua 24:14-24; etc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 brain…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…but a </a:t>
            </a:r>
            <a:r>
              <a:rPr lang="en-US" b="1" dirty="0" smtClean="0"/>
              <a:t>mind (in the image of God’s </a:t>
            </a:r>
            <a:r>
              <a:rPr lang="en-US" b="1" u="sng" dirty="0" smtClean="0"/>
              <a:t>intellect)</a:t>
            </a:r>
            <a:endParaRPr lang="en-US" b="1" u="sng" dirty="0" smtClean="0"/>
          </a:p>
          <a:p>
            <a:pPr lvl="1"/>
            <a:r>
              <a:rPr lang="en-US" b="1" dirty="0" smtClean="0"/>
              <a:t>Capable of rational thought</a:t>
            </a:r>
          </a:p>
          <a:p>
            <a:pPr lvl="2"/>
            <a:r>
              <a:rPr lang="en-US" b="1" dirty="0" smtClean="0"/>
              <a:t>Isaiah 1:18 – “Come, let us reason together…</a:t>
            </a:r>
          </a:p>
          <a:p>
            <a:pPr lvl="2"/>
            <a:r>
              <a:rPr lang="en-US" b="1" dirty="0" smtClean="0"/>
              <a:t>Ephesians 3:4 – “When you read this…”</a:t>
            </a:r>
          </a:p>
          <a:p>
            <a:pPr lvl="1"/>
            <a:r>
              <a:rPr lang="en-US" b="1" dirty="0" smtClean="0"/>
              <a:t>Capable of choosing right/wrong </a:t>
            </a:r>
          </a:p>
          <a:p>
            <a:pPr lvl="2"/>
            <a:r>
              <a:rPr lang="en-US" b="1" dirty="0" smtClean="0"/>
              <a:t>Animals are given instincts which man is not</a:t>
            </a:r>
          </a:p>
          <a:p>
            <a:pPr lvl="2"/>
            <a:r>
              <a:rPr lang="en-US" b="1" dirty="0" smtClean="0"/>
              <a:t>Genesis 2, 3, 6, etc.</a:t>
            </a:r>
          </a:p>
          <a:p>
            <a:pPr lvl="2"/>
            <a:r>
              <a:rPr lang="en-US" b="1" dirty="0" smtClean="0"/>
              <a:t>Deuteronomy 30:15-20; Joshua 24:14-24; etc.</a:t>
            </a:r>
          </a:p>
          <a:p>
            <a:pPr lvl="1"/>
            <a:r>
              <a:rPr lang="en-US" b="1" dirty="0" smtClean="0"/>
              <a:t>Every time someone does math, paints a picture, invents something, writes a new song, etc., they proclaim God’s image in mankind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spirit…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…but morality (in the image of God’s holiness)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spirit…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…but morality (in the image of God’s holiness)</a:t>
            </a:r>
          </a:p>
          <a:p>
            <a:pPr lvl="1"/>
            <a:r>
              <a:rPr lang="en-US" b="1" dirty="0" smtClean="0"/>
              <a:t>Not everything spiritual is morally good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spirit…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…but morality (in the image of God’s holiness)</a:t>
            </a:r>
          </a:p>
          <a:p>
            <a:pPr lvl="1"/>
            <a:r>
              <a:rPr lang="en-US" b="1" dirty="0" smtClean="0"/>
              <a:t>Not everything spiritual is morally good</a:t>
            </a:r>
          </a:p>
          <a:p>
            <a:pPr lvl="1"/>
            <a:r>
              <a:rPr lang="en-US" b="1" dirty="0" smtClean="0"/>
              <a:t>Mankind was created innocent and righteous</a:t>
            </a:r>
          </a:p>
          <a:p>
            <a:pPr lvl="2"/>
            <a:r>
              <a:rPr lang="en-US" b="1" dirty="0" smtClean="0"/>
              <a:t>Genesis 1:31; 2:25, etc.</a:t>
            </a:r>
          </a:p>
          <a:p>
            <a:pPr lvl="2"/>
            <a:r>
              <a:rPr lang="en-US" b="1" dirty="0" smtClean="0"/>
              <a:t>He lost both when he sinned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spirit…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…but morality (in the image of God’s holiness)</a:t>
            </a:r>
          </a:p>
          <a:p>
            <a:pPr lvl="1"/>
            <a:r>
              <a:rPr lang="en-US" b="1" dirty="0" smtClean="0"/>
              <a:t>Not everything spiritual is morally good</a:t>
            </a:r>
          </a:p>
          <a:p>
            <a:pPr lvl="1"/>
            <a:r>
              <a:rPr lang="en-US" b="1" dirty="0" smtClean="0"/>
              <a:t>Mankind was created innocent and righteous</a:t>
            </a:r>
          </a:p>
          <a:p>
            <a:pPr lvl="2"/>
            <a:r>
              <a:rPr lang="en-US" b="1" dirty="0" smtClean="0"/>
              <a:t>Genesis 1:31; 2:25, etc.</a:t>
            </a:r>
          </a:p>
          <a:p>
            <a:pPr lvl="2"/>
            <a:r>
              <a:rPr lang="en-US" b="1" dirty="0" smtClean="0"/>
              <a:t>He lost both when he sinned</a:t>
            </a:r>
            <a:endParaRPr lang="en-US" b="1" dirty="0" smtClean="0"/>
          </a:p>
          <a:p>
            <a:pPr lvl="1"/>
            <a:r>
              <a:rPr lang="en-US" b="1" dirty="0" smtClean="0"/>
              <a:t>Our conscience (moral compass) is all we have left</a:t>
            </a:r>
          </a:p>
          <a:p>
            <a:pPr lvl="2"/>
            <a:r>
              <a:rPr lang="en-US" b="1" dirty="0" smtClean="0"/>
              <a:t>It must be attuned to God’s will</a:t>
            </a:r>
          </a:p>
          <a:p>
            <a:pPr lvl="2"/>
            <a:r>
              <a:rPr lang="en-US" b="1" dirty="0" smtClean="0"/>
              <a:t>Otherwise, it isn’t reliable (Rom. 10:1-3; Acts 23:1)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spirit…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…but morality (in the image of God’s holiness)</a:t>
            </a:r>
          </a:p>
          <a:p>
            <a:pPr lvl="1"/>
            <a:r>
              <a:rPr lang="en-US" b="1" dirty="0" smtClean="0"/>
              <a:t>Not everything spiritual is morally good</a:t>
            </a:r>
          </a:p>
          <a:p>
            <a:pPr lvl="1"/>
            <a:r>
              <a:rPr lang="en-US" b="1" dirty="0" smtClean="0"/>
              <a:t>Mankind was created innocent and righteous</a:t>
            </a:r>
          </a:p>
          <a:p>
            <a:pPr lvl="2"/>
            <a:r>
              <a:rPr lang="en-US" b="1" dirty="0" smtClean="0"/>
              <a:t>Genesis 1:31; 2:25, etc.</a:t>
            </a:r>
          </a:p>
          <a:p>
            <a:pPr lvl="2"/>
            <a:r>
              <a:rPr lang="en-US" b="1" dirty="0" smtClean="0"/>
              <a:t>He lost both when he sinned</a:t>
            </a:r>
            <a:endParaRPr lang="en-US" b="1" dirty="0" smtClean="0"/>
          </a:p>
          <a:p>
            <a:pPr lvl="1"/>
            <a:r>
              <a:rPr lang="en-US" b="1" dirty="0" smtClean="0"/>
              <a:t>Our conscience (moral compass) is all we have left</a:t>
            </a:r>
          </a:p>
          <a:p>
            <a:pPr lvl="2"/>
            <a:r>
              <a:rPr lang="en-US" b="1" dirty="0" smtClean="0"/>
              <a:t>It must be attuned to God’s will</a:t>
            </a:r>
          </a:p>
          <a:p>
            <a:pPr lvl="2"/>
            <a:r>
              <a:rPr lang="en-US" b="1" dirty="0" smtClean="0"/>
              <a:t>Otherwise, it isn’t reliable (Rom. 10:1-3; Acts 23:1)</a:t>
            </a:r>
            <a:endParaRPr lang="en-US" b="1" dirty="0" smtClean="0"/>
          </a:p>
          <a:p>
            <a:pPr lvl="1"/>
            <a:r>
              <a:rPr lang="en-US" b="1" dirty="0" smtClean="0"/>
              <a:t>Every time we draw near to God, recoil from evil, encourage good, feel guilty, etc. we declare that God’s image is in us.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individually…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…but socially (this reflects the trinity/love)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individually…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…but socially (this reflects the trinity/love)</a:t>
            </a:r>
          </a:p>
          <a:p>
            <a:pPr lvl="1"/>
            <a:r>
              <a:rPr lang="en-US" sz="2700" b="1" dirty="0" smtClean="0"/>
              <a:t>We can see in nature the power of social behavior</a:t>
            </a:r>
          </a:p>
          <a:p>
            <a:pPr lvl="2"/>
            <a:r>
              <a:rPr lang="en-US" sz="2300" b="1" dirty="0" smtClean="0"/>
              <a:t>Whether insects (ants, bees) with no one over them</a:t>
            </a:r>
          </a:p>
          <a:p>
            <a:pPr lvl="2"/>
            <a:r>
              <a:rPr lang="en-US" sz="2300" b="1" dirty="0" smtClean="0"/>
              <a:t>Or, dolphins – highly structured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individually…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…but socially (this reflects the trinity/love)</a:t>
            </a:r>
          </a:p>
          <a:p>
            <a:pPr lvl="1"/>
            <a:r>
              <a:rPr lang="en-US" sz="2700" b="1" dirty="0" smtClean="0"/>
              <a:t>We can see in nature the power of social behavior</a:t>
            </a:r>
          </a:p>
          <a:p>
            <a:pPr lvl="2"/>
            <a:r>
              <a:rPr lang="en-US" sz="2300" b="1" dirty="0" smtClean="0"/>
              <a:t>Whether insects (ants, bees) with no one over them</a:t>
            </a:r>
          </a:p>
          <a:p>
            <a:pPr lvl="2"/>
            <a:r>
              <a:rPr lang="en-US" sz="2300" b="1" dirty="0" smtClean="0"/>
              <a:t>Or, dolphins – highly structured</a:t>
            </a:r>
          </a:p>
          <a:p>
            <a:pPr lvl="1"/>
            <a:r>
              <a:rPr lang="en-US" b="1" dirty="0" smtClean="0"/>
              <a:t>Mankind goes a step further: fellowship</a:t>
            </a:r>
          </a:p>
          <a:p>
            <a:pPr lvl="2"/>
            <a:r>
              <a:rPr lang="en-US" b="1" dirty="0" smtClean="0"/>
              <a:t>Genesis 2:18; 3:8; 4:12-13; etc.</a:t>
            </a:r>
          </a:p>
          <a:p>
            <a:pPr lvl="2"/>
            <a:r>
              <a:rPr lang="en-US" sz="2300" b="1" dirty="0" smtClean="0"/>
              <a:t>Hist., one of man’s greatest punishments: </a:t>
            </a:r>
            <a:r>
              <a:rPr lang="en-US" sz="2300" b="1" dirty="0" smtClean="0"/>
              <a:t>Disfellowship</a:t>
            </a:r>
            <a:endParaRPr lang="en-US" sz="23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read in Genesis 1 about man’s creation</a:t>
            </a:r>
          </a:p>
          <a:p>
            <a:pPr lvl="1"/>
            <a:r>
              <a:rPr lang="en-US" b="1" dirty="0" smtClean="0"/>
              <a:t>Last day of creation-everything else created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individually…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…but socially (this reflects the trinity/love)</a:t>
            </a:r>
          </a:p>
          <a:p>
            <a:pPr lvl="1"/>
            <a:r>
              <a:rPr lang="en-US" sz="2700" b="1" dirty="0" smtClean="0"/>
              <a:t>We can see in nature the power of social behavior</a:t>
            </a:r>
          </a:p>
          <a:p>
            <a:pPr lvl="2"/>
            <a:r>
              <a:rPr lang="en-US" sz="2300" b="1" dirty="0" smtClean="0"/>
              <a:t>Whether insects (ants, bees) with no one over them</a:t>
            </a:r>
          </a:p>
          <a:p>
            <a:pPr lvl="2"/>
            <a:r>
              <a:rPr lang="en-US" sz="2300" b="1" dirty="0" smtClean="0"/>
              <a:t>Or, dolphins – highly structured</a:t>
            </a:r>
          </a:p>
          <a:p>
            <a:pPr lvl="1"/>
            <a:r>
              <a:rPr lang="en-US" b="1" dirty="0" smtClean="0"/>
              <a:t>Mankind goes a step further: fellowship</a:t>
            </a:r>
          </a:p>
          <a:p>
            <a:pPr lvl="2"/>
            <a:r>
              <a:rPr lang="en-US" b="1" dirty="0" smtClean="0"/>
              <a:t>Genesis 2:18; 3:8; 4:12-13; etc.</a:t>
            </a:r>
          </a:p>
          <a:p>
            <a:pPr lvl="2"/>
            <a:r>
              <a:rPr lang="en-US" sz="2300" b="1" dirty="0" smtClean="0"/>
              <a:t>Hist., one of man’s greatest punishments: Disfellowship</a:t>
            </a:r>
          </a:p>
          <a:p>
            <a:pPr lvl="1"/>
            <a:r>
              <a:rPr lang="en-US" b="1" dirty="0" smtClean="0"/>
              <a:t>Whenever we make a new friend, congregate to celebrate or grieve, choose a spouse, assemble to worship God, etc., we demonstrate that we have God’s image imprinted in us.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Then, it all fell apart (Sin)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cannot look with approval upon sin</a:t>
            </a:r>
          </a:p>
          <a:p>
            <a:pPr lvl="1"/>
            <a:r>
              <a:rPr lang="en-US" b="1" dirty="0" smtClean="0"/>
              <a:t>Even when it’s His own Son who is carrying it</a:t>
            </a:r>
          </a:p>
          <a:p>
            <a:pPr lvl="1"/>
            <a:r>
              <a:rPr lang="en-US" b="1" dirty="0" smtClean="0"/>
              <a:t>His righteous anger is brought out</a:t>
            </a:r>
          </a:p>
          <a:p>
            <a:pPr lvl="1"/>
            <a:r>
              <a:rPr lang="en-US" b="1" dirty="0" smtClean="0"/>
              <a:t>His justice demands punishment</a:t>
            </a:r>
          </a:p>
          <a:p>
            <a:pPr lvl="1"/>
            <a:r>
              <a:rPr lang="en-US" b="1" dirty="0" smtClean="0"/>
              <a:t>His holiness/purity demands separation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Then, it all fell apart (Sin)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cannot look with approval upon sin</a:t>
            </a:r>
          </a:p>
          <a:p>
            <a:pPr lvl="1"/>
            <a:r>
              <a:rPr lang="en-US" b="1" dirty="0" smtClean="0"/>
              <a:t>Even when it’s His own Son who is carrying it</a:t>
            </a:r>
          </a:p>
          <a:p>
            <a:pPr lvl="1"/>
            <a:r>
              <a:rPr lang="en-US" b="1" dirty="0" smtClean="0"/>
              <a:t>His righteous anger is brought out</a:t>
            </a:r>
          </a:p>
          <a:p>
            <a:pPr lvl="1"/>
            <a:r>
              <a:rPr lang="en-US" b="1" dirty="0" smtClean="0"/>
              <a:t>His justice demands punishment</a:t>
            </a:r>
          </a:p>
          <a:p>
            <a:pPr lvl="1"/>
            <a:r>
              <a:rPr lang="en-US" b="1" dirty="0" smtClean="0"/>
              <a:t>His holiness/purity demands separation</a:t>
            </a:r>
            <a:endParaRPr lang="en-US" b="1" dirty="0" smtClean="0"/>
          </a:p>
          <a:p>
            <a:r>
              <a:rPr lang="en-US" b="1" dirty="0" smtClean="0"/>
              <a:t>We were left with a marred image</a:t>
            </a:r>
          </a:p>
          <a:p>
            <a:pPr lvl="1"/>
            <a:r>
              <a:rPr lang="en-US" b="1" dirty="0" smtClean="0"/>
              <a:t>Instead of fellowship – a “God-shaped void”</a:t>
            </a:r>
          </a:p>
          <a:p>
            <a:pPr lvl="1"/>
            <a:r>
              <a:rPr lang="en-US" b="1" dirty="0" smtClean="0"/>
              <a:t>Instead of innocence – a conscience</a:t>
            </a:r>
          </a:p>
          <a:p>
            <a:pPr lvl="1"/>
            <a:r>
              <a:rPr lang="en-US" sz="2700" b="1" dirty="0" smtClean="0"/>
              <a:t>W</a:t>
            </a:r>
            <a:r>
              <a:rPr lang="en-US" sz="2700" b="1" dirty="0" smtClean="0"/>
              <a:t>e still have His image</a:t>
            </a:r>
            <a:r>
              <a:rPr lang="en-US" sz="2700" b="1" dirty="0" smtClean="0"/>
              <a:t> (Mk </a:t>
            </a:r>
            <a:r>
              <a:rPr lang="en-US" sz="2700" b="1" dirty="0" smtClean="0"/>
              <a:t>12:13-17; James 3:9), just marred</a:t>
            </a:r>
            <a:endParaRPr lang="en-US" sz="27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2 Corinthians 4:16; 5:17</a:t>
            </a:r>
          </a:p>
          <a:p>
            <a:pPr lvl="1"/>
            <a:r>
              <a:rPr lang="en-US" b="1" dirty="0" smtClean="0"/>
              <a:t>Ephesians 1:13 – sealed with the Holy Spirit</a:t>
            </a:r>
          </a:p>
          <a:p>
            <a:pPr lvl="1"/>
            <a:r>
              <a:rPr lang="en-US" b="1" dirty="0" smtClean="0"/>
              <a:t>Ephesians 2:10 – created in Christ Jesus</a:t>
            </a:r>
            <a:endParaRPr lang="en-US" b="1" dirty="0" smtClean="0"/>
          </a:p>
          <a:p>
            <a:pPr lvl="1"/>
            <a:r>
              <a:rPr lang="en-US" b="1" dirty="0" smtClean="0"/>
              <a:t>Ephesians 4:24 – in the image (likeness) of God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2 Corinthians 4:16; 5:17</a:t>
            </a:r>
          </a:p>
          <a:p>
            <a:pPr lvl="1"/>
            <a:r>
              <a:rPr lang="en-US" b="1" dirty="0" smtClean="0"/>
              <a:t>Ephesians 1:13 – sealed with the Holy Spirit</a:t>
            </a:r>
          </a:p>
          <a:p>
            <a:pPr lvl="1"/>
            <a:r>
              <a:rPr lang="en-US" b="1" dirty="0" smtClean="0"/>
              <a:t>Ephesians 2:10 – created in Christ Jesus</a:t>
            </a:r>
            <a:endParaRPr lang="en-US" b="1" dirty="0" smtClean="0"/>
          </a:p>
          <a:p>
            <a:pPr lvl="1"/>
            <a:r>
              <a:rPr lang="en-US" b="1" dirty="0" smtClean="0"/>
              <a:t>Ephesians 4:24 – in the image (likeness) of God</a:t>
            </a:r>
          </a:p>
          <a:p>
            <a:r>
              <a:rPr lang="en-US" b="1" dirty="0" smtClean="0"/>
              <a:t>We must walk with Him (1 John 1:5-6; Eph 5:8)</a:t>
            </a:r>
          </a:p>
          <a:p>
            <a:pPr lvl="1"/>
            <a:r>
              <a:rPr lang="en-US" b="1" dirty="0" smtClean="0"/>
              <a:t>For God to “stamp Thine own image deep in my heart”, we must walk (maintain contact) w/Him</a:t>
            </a:r>
          </a:p>
          <a:p>
            <a:pPr lvl="1"/>
            <a:r>
              <a:rPr lang="en-US" b="1" dirty="0" smtClean="0"/>
              <a:t>We must crucify the old man and be reborn to walk with Him (Romans 6, etc.)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things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Prayer – </a:t>
            </a:r>
          </a:p>
          <a:p>
            <a:pPr lvl="1"/>
            <a:r>
              <a:rPr lang="en-US" b="1" dirty="0" smtClean="0"/>
              <a:t>Prayer requires faith, trust, humility…</a:t>
            </a:r>
          </a:p>
          <a:p>
            <a:pPr lvl="1"/>
            <a:r>
              <a:rPr lang="en-US" b="1" dirty="0" smtClean="0"/>
              <a:t>Matthew 6:6-13; Ephesians 6:18; James 1:6</a:t>
            </a:r>
          </a:p>
          <a:p>
            <a:pPr lvl="1"/>
            <a:r>
              <a:rPr lang="en-US" b="1" dirty="0" smtClean="0"/>
              <a:t>Hence, 1 Thessalonians 5:17</a:t>
            </a:r>
          </a:p>
          <a:p>
            <a:pPr lvl="1"/>
            <a:r>
              <a:rPr lang="en-US" b="1" dirty="0" smtClean="0"/>
              <a:t>Prayer brings you into contact with God, therefore, continual prayer equals continuous contact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things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Overcoming trials (negatives)</a:t>
            </a:r>
          </a:p>
          <a:p>
            <a:pPr lvl="1"/>
            <a:r>
              <a:rPr lang="en-US" b="1" dirty="0" smtClean="0"/>
              <a:t>Romans 5:3-4; James 1:3-4</a:t>
            </a:r>
          </a:p>
          <a:p>
            <a:pPr lvl="1"/>
            <a:r>
              <a:rPr lang="en-US" b="1" dirty="0" smtClean="0"/>
              <a:t>Each one gives you the opportunity to draw closer to God</a:t>
            </a:r>
          </a:p>
          <a:p>
            <a:pPr lvl="1"/>
            <a:r>
              <a:rPr lang="en-US" b="1" dirty="0" smtClean="0"/>
              <a:t>Each one gives you the opportunity to purge something bad from your life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things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Overcoming trials (negatives)</a:t>
            </a:r>
          </a:p>
          <a:p>
            <a:pPr lvl="1"/>
            <a:r>
              <a:rPr lang="en-US" b="1" dirty="0" smtClean="0"/>
              <a:t>Romans 5:3-4; James 1:3-4</a:t>
            </a:r>
          </a:p>
          <a:p>
            <a:pPr lvl="1"/>
            <a:r>
              <a:rPr lang="en-US" b="1" dirty="0" smtClean="0"/>
              <a:t>Each one gives you the opportunity to draw closer to God</a:t>
            </a:r>
          </a:p>
          <a:p>
            <a:pPr lvl="1"/>
            <a:r>
              <a:rPr lang="en-US" b="1" dirty="0" smtClean="0"/>
              <a:t>Each one gives you the opportunity to purge something bad from your life</a:t>
            </a:r>
          </a:p>
          <a:p>
            <a:r>
              <a:rPr lang="en-US" b="1" dirty="0" smtClean="0"/>
              <a:t>Exercise and practice (positive)</a:t>
            </a:r>
          </a:p>
          <a:p>
            <a:pPr lvl="1"/>
            <a:r>
              <a:rPr lang="en-US" b="1" dirty="0" smtClean="0"/>
              <a:t>Hebrews 5:14</a:t>
            </a:r>
          </a:p>
          <a:p>
            <a:pPr lvl="1"/>
            <a:r>
              <a:rPr lang="en-US" b="1" dirty="0" smtClean="0"/>
              <a:t>1 Corinthians 9:24-27</a:t>
            </a:r>
          </a:p>
          <a:p>
            <a:pPr lvl="1"/>
            <a:r>
              <a:rPr lang="en-US" b="1" dirty="0" smtClean="0"/>
              <a:t>Choosing right today makes future choices easier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was created in God’s image</a:t>
            </a:r>
          </a:p>
          <a:p>
            <a:r>
              <a:rPr lang="en-US" b="1" dirty="0" smtClean="0"/>
              <a:t>Then, man sinned</a:t>
            </a:r>
          </a:p>
          <a:p>
            <a:r>
              <a:rPr lang="en-US" b="1" dirty="0" smtClean="0"/>
              <a:t>The image became marred</a:t>
            </a:r>
          </a:p>
          <a:p>
            <a:r>
              <a:rPr lang="en-US" b="1" dirty="0" smtClean="0"/>
              <a:t>God restores that image in us through Jesus with the Holy Spirit being the seal</a:t>
            </a:r>
          </a:p>
          <a:p>
            <a:r>
              <a:rPr lang="en-US" b="1" dirty="0" smtClean="0"/>
              <a:t>In order for that to happen, we must be baptized into Christ and walk in </a:t>
            </a:r>
            <a:r>
              <a:rPr lang="en-US" b="1" smtClean="0"/>
              <a:t>the light</a:t>
            </a:r>
            <a:endParaRPr 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read in Genesis 1 about man’s creation</a:t>
            </a:r>
          </a:p>
          <a:p>
            <a:pPr lvl="1"/>
            <a:r>
              <a:rPr lang="en-US" b="1" dirty="0" smtClean="0"/>
              <a:t>Last day of creation-everything else created</a:t>
            </a:r>
          </a:p>
          <a:p>
            <a:pPr lvl="1"/>
            <a:r>
              <a:rPr lang="en-US" b="1" dirty="0" smtClean="0"/>
              <a:t>Verse 26 – Something </a:t>
            </a:r>
            <a:r>
              <a:rPr lang="en-US" b="1" u="sng" dirty="0" smtClean="0"/>
              <a:t>not</a:t>
            </a:r>
            <a:r>
              <a:rPr lang="en-US" b="1" dirty="0" smtClean="0"/>
              <a:t> said about anything else in the Genesis account of creation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read in Genesis 1 about man’s creation</a:t>
            </a:r>
          </a:p>
          <a:p>
            <a:pPr lvl="1"/>
            <a:r>
              <a:rPr lang="en-US" b="1" dirty="0" smtClean="0"/>
              <a:t>Last day of creation-everything else created</a:t>
            </a:r>
          </a:p>
          <a:p>
            <a:pPr lvl="1"/>
            <a:r>
              <a:rPr lang="en-US" b="1" dirty="0" smtClean="0"/>
              <a:t>Verse 26 – Something </a:t>
            </a:r>
            <a:r>
              <a:rPr lang="en-US" b="1" u="sng" dirty="0" smtClean="0"/>
              <a:t>not</a:t>
            </a:r>
            <a:r>
              <a:rPr lang="en-US" b="1" dirty="0" smtClean="0"/>
              <a:t> said about anything else in the Genesis account of creation</a:t>
            </a:r>
          </a:p>
          <a:p>
            <a:pPr lvl="1"/>
            <a:r>
              <a:rPr lang="en-US" b="1" dirty="0" smtClean="0"/>
              <a:t>Verse 27 – “Male and female” (female not an afterthought – God had already created females in many species)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“in God’s image”?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Physical? </a:t>
            </a:r>
            <a:r>
              <a:rPr lang="en-US" b="1" dirty="0" smtClean="0"/>
              <a:t>– All creatures had physical </a:t>
            </a:r>
            <a:r>
              <a:rPr lang="en-US" b="1" dirty="0" smtClean="0"/>
              <a:t>bodies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“in God’s image”?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Physical? </a:t>
            </a:r>
            <a:r>
              <a:rPr lang="en-US" b="1" dirty="0" smtClean="0"/>
              <a:t>– All creatures had physical bodies</a:t>
            </a:r>
          </a:p>
          <a:p>
            <a:r>
              <a:rPr lang="en-US" b="1" dirty="0" smtClean="0"/>
              <a:t>Spiritual – John 4:24 – God is Spirit</a:t>
            </a:r>
          </a:p>
          <a:p>
            <a:pPr lvl="1"/>
            <a:r>
              <a:rPr lang="en-US" b="1" dirty="0" smtClean="0"/>
              <a:t>Elevates man above the animals</a:t>
            </a:r>
          </a:p>
          <a:p>
            <a:pPr lvl="1"/>
            <a:r>
              <a:rPr lang="en-US" b="1" dirty="0" smtClean="0"/>
              <a:t>Allows man to grasp intangible/spiritual concepts like music, justice, time/eternity, humor, God, etc</a:t>
            </a:r>
          </a:p>
          <a:p>
            <a:pPr lvl="1"/>
            <a:r>
              <a:rPr lang="en-US" b="1" dirty="0" smtClean="0"/>
              <a:t>Permits man to communicate with </a:t>
            </a:r>
            <a:r>
              <a:rPr lang="en-US" b="1" dirty="0" smtClean="0"/>
              <a:t>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“in God’s image”?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Physical? </a:t>
            </a:r>
            <a:r>
              <a:rPr lang="en-US" b="1" dirty="0" smtClean="0"/>
              <a:t>– All creatures had physical bodies</a:t>
            </a:r>
          </a:p>
          <a:p>
            <a:r>
              <a:rPr lang="en-US" b="1" dirty="0" smtClean="0"/>
              <a:t>Spiritual – John 4:24 – God is Spirit</a:t>
            </a:r>
          </a:p>
          <a:p>
            <a:pPr lvl="1"/>
            <a:r>
              <a:rPr lang="en-US" b="1" dirty="0" smtClean="0"/>
              <a:t>Elevates man above the animals</a:t>
            </a:r>
          </a:p>
          <a:p>
            <a:pPr lvl="1"/>
            <a:r>
              <a:rPr lang="en-US" b="1" dirty="0" smtClean="0"/>
              <a:t>Allows man to grasp intangible/spiritual concepts like music, justice, time/eternity, humor, God, etc</a:t>
            </a:r>
          </a:p>
          <a:p>
            <a:pPr lvl="1"/>
            <a:r>
              <a:rPr lang="en-US" b="1" dirty="0" smtClean="0"/>
              <a:t>Permits man to communicate with God</a:t>
            </a:r>
          </a:p>
          <a:p>
            <a:r>
              <a:rPr lang="en-US" b="1" dirty="0" smtClean="0"/>
              <a:t>For dominion (v 26b, 28) – God is over all</a:t>
            </a:r>
          </a:p>
          <a:p>
            <a:pPr lvl="1"/>
            <a:r>
              <a:rPr lang="en-US" b="1" dirty="0" smtClean="0"/>
              <a:t>To subdue it (Genesis 1:28)</a:t>
            </a:r>
          </a:p>
          <a:p>
            <a:pPr lvl="1"/>
            <a:r>
              <a:rPr lang="en-US" b="1" dirty="0" smtClean="0"/>
              <a:t>To tend (cultivate/keep) it (Genesis 2:15)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 brain…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…but a </a:t>
            </a:r>
            <a:r>
              <a:rPr lang="en-US" b="1" dirty="0" smtClean="0"/>
              <a:t>mind (in the image of God’s </a:t>
            </a:r>
            <a:r>
              <a:rPr lang="en-US" b="1" u="sng" dirty="0" smtClean="0"/>
              <a:t>intellect)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 brain…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…but a </a:t>
            </a:r>
            <a:r>
              <a:rPr lang="en-US" b="1" dirty="0" smtClean="0"/>
              <a:t>mind (in the image of God’s </a:t>
            </a:r>
            <a:r>
              <a:rPr lang="en-US" b="1" u="sng" dirty="0" smtClean="0"/>
              <a:t>intellect)</a:t>
            </a:r>
            <a:endParaRPr lang="en-US" b="1" u="sng" dirty="0" smtClean="0"/>
          </a:p>
          <a:p>
            <a:pPr lvl="1"/>
            <a:r>
              <a:rPr lang="en-US" b="1" dirty="0" smtClean="0"/>
              <a:t>Capable of rational thought</a:t>
            </a:r>
          </a:p>
          <a:p>
            <a:pPr lvl="2"/>
            <a:r>
              <a:rPr lang="en-US" b="1" dirty="0" smtClean="0"/>
              <a:t>Isaiah 1:18 – “Come, let us reason together…</a:t>
            </a:r>
          </a:p>
          <a:p>
            <a:pPr lvl="2"/>
            <a:r>
              <a:rPr lang="en-US" b="1" dirty="0" smtClean="0"/>
              <a:t>Ephesians 3:4 – “When you read this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1389</Words>
  <Application>Microsoft Office PowerPoint</Application>
  <PresentationFormat>On-screen Show (4:3)</PresentationFormat>
  <Paragraphs>179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 His Likeness</vt:lpstr>
      <vt:lpstr>INTRODUCTION</vt:lpstr>
      <vt:lpstr>INTRODUCTION</vt:lpstr>
      <vt:lpstr>INTRODUCTION</vt:lpstr>
      <vt:lpstr>What is “in God’s image”?</vt:lpstr>
      <vt:lpstr>What is “in God’s image”?</vt:lpstr>
      <vt:lpstr>What is “in God’s image”?</vt:lpstr>
      <vt:lpstr>Not just a brain…</vt:lpstr>
      <vt:lpstr>Not just a brain…</vt:lpstr>
      <vt:lpstr>Not just a brain…</vt:lpstr>
      <vt:lpstr>Not just a brain…</vt:lpstr>
      <vt:lpstr>Not just spirit…</vt:lpstr>
      <vt:lpstr>Not just spirit…</vt:lpstr>
      <vt:lpstr>Not just spirit…</vt:lpstr>
      <vt:lpstr>Not just spirit…</vt:lpstr>
      <vt:lpstr>Not just spirit…</vt:lpstr>
      <vt:lpstr>Not just individually…</vt:lpstr>
      <vt:lpstr>Not just individually…</vt:lpstr>
      <vt:lpstr>Not just individually…</vt:lpstr>
      <vt:lpstr>Not just individually…</vt:lpstr>
      <vt:lpstr>Then, it all fell apart (Sin)</vt:lpstr>
      <vt:lpstr>Then, it all fell apart (Sin)</vt:lpstr>
      <vt:lpstr>So…</vt:lpstr>
      <vt:lpstr>So…</vt:lpstr>
      <vt:lpstr>Some things to do</vt:lpstr>
      <vt:lpstr>Some things to do</vt:lpstr>
      <vt:lpstr>Some things to do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His Likeness</dc:title>
  <dc:creator>Pili</dc:creator>
  <cp:lastModifiedBy>Pili</cp:lastModifiedBy>
  <cp:revision>41</cp:revision>
  <dcterms:created xsi:type="dcterms:W3CDTF">2015-01-28T03:26:34Z</dcterms:created>
  <dcterms:modified xsi:type="dcterms:W3CDTF">2015-02-01T15:00:00Z</dcterms:modified>
</cp:coreProperties>
</file>