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2" r:id="rId7"/>
    <p:sldId id="261" r:id="rId8"/>
    <p:sldId id="266" r:id="rId9"/>
    <p:sldId id="267" r:id="rId10"/>
    <p:sldId id="265" r:id="rId11"/>
    <p:sldId id="270" r:id="rId12"/>
    <p:sldId id="269" r:id="rId13"/>
    <p:sldId id="268" r:id="rId14"/>
    <p:sldId id="258" r:id="rId15"/>
    <p:sldId id="272" r:id="rId16"/>
    <p:sldId id="273" r:id="rId17"/>
    <p:sldId id="275" r:id="rId18"/>
    <p:sldId id="274" r:id="rId19"/>
    <p:sldId id="278" r:id="rId20"/>
    <p:sldId id="277" r:id="rId21"/>
    <p:sldId id="276" r:id="rId22"/>
    <p:sldId id="271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9K2ZJAD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95908"/>
            <a:ext cx="5893724" cy="5662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How Do You Read…?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40386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Luke 10:25-28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images3K3WKH9G.jpg"/>
          <p:cNvPicPr>
            <a:picLocks noChangeAspect="1"/>
          </p:cNvPicPr>
          <p:nvPr/>
        </p:nvPicPr>
        <p:blipFill>
          <a:blip r:embed="rId3" cstate="print"/>
          <a:srcRect l="23467" r="18933" b="45143"/>
          <a:stretch>
            <a:fillRect/>
          </a:stretch>
        </p:blipFill>
        <p:spPr>
          <a:xfrm>
            <a:off x="5562600" y="1159933"/>
            <a:ext cx="3581400" cy="31834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“How does it read to you?”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expects you to reason, understand and apply His word to yourself (cf Job 38-42)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“How does it read to you?”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expects you to reason, understand and apply His word to yourself (cf Job 38-42)</a:t>
            </a:r>
          </a:p>
          <a:p>
            <a:pPr lvl="1"/>
            <a:r>
              <a:rPr lang="en-US" b="1" dirty="0" smtClean="0"/>
              <a:t>3 conclusions</a:t>
            </a:r>
          </a:p>
          <a:p>
            <a:pPr lvl="2"/>
            <a:r>
              <a:rPr lang="en-US" b="1" dirty="0" smtClean="0"/>
              <a:t>The Scriptures have the answer</a:t>
            </a:r>
          </a:p>
          <a:p>
            <a:pPr lvl="2"/>
            <a:r>
              <a:rPr lang="en-US" b="1" dirty="0" smtClean="0"/>
              <a:t>The answer is the same for </a:t>
            </a:r>
            <a:r>
              <a:rPr lang="en-US" b="1" dirty="0" smtClean="0"/>
              <a:t>all – lawyer </a:t>
            </a:r>
            <a:r>
              <a:rPr lang="en-US" b="1" dirty="0" smtClean="0"/>
              <a:t>to layman</a:t>
            </a:r>
          </a:p>
          <a:p>
            <a:pPr lvl="2"/>
            <a:r>
              <a:rPr lang="en-US" b="1" dirty="0" smtClean="0"/>
              <a:t>Each one is responsible for going there to get 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“How does it read to you?”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expects you to reason, understand and apply His word to yourself (cf Job 38-42)</a:t>
            </a:r>
          </a:p>
          <a:p>
            <a:pPr lvl="1"/>
            <a:r>
              <a:rPr lang="en-US" b="1" dirty="0" smtClean="0"/>
              <a:t>3 conclusions</a:t>
            </a:r>
          </a:p>
          <a:p>
            <a:pPr lvl="2"/>
            <a:r>
              <a:rPr lang="en-US" b="1" dirty="0" smtClean="0"/>
              <a:t>The Scriptures have the answer</a:t>
            </a:r>
          </a:p>
          <a:p>
            <a:pPr lvl="2"/>
            <a:r>
              <a:rPr lang="en-US" b="1" dirty="0" smtClean="0"/>
              <a:t>The answer is the same for all – lawyer to layman</a:t>
            </a:r>
          </a:p>
          <a:p>
            <a:pPr lvl="2"/>
            <a:r>
              <a:rPr lang="en-US" b="1" dirty="0" smtClean="0"/>
              <a:t>Each </a:t>
            </a:r>
            <a:r>
              <a:rPr lang="en-US" b="1" dirty="0" smtClean="0"/>
              <a:t>one is responsible for going there to get it</a:t>
            </a:r>
          </a:p>
          <a:p>
            <a:pPr lvl="1"/>
            <a:r>
              <a:rPr lang="en-US" b="1" dirty="0" smtClean="0"/>
              <a:t>Isaiah 1:18 – “Come, let us reason together…”</a:t>
            </a:r>
          </a:p>
          <a:p>
            <a:pPr lvl="1"/>
            <a:r>
              <a:rPr lang="en-US" b="1" dirty="0" smtClean="0"/>
              <a:t>Ephesians 3:4 – “…you can understand…”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“How does it read to you?”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 expects you to reason, understand and apply His word to yourself (cf Job 38-42)</a:t>
            </a:r>
          </a:p>
          <a:p>
            <a:pPr lvl="1"/>
            <a:r>
              <a:rPr lang="en-US" b="1" dirty="0" smtClean="0"/>
              <a:t>3 conclusions</a:t>
            </a:r>
          </a:p>
          <a:p>
            <a:pPr lvl="2"/>
            <a:r>
              <a:rPr lang="en-US" b="1" dirty="0" smtClean="0"/>
              <a:t>The Scriptures have the answer</a:t>
            </a:r>
          </a:p>
          <a:p>
            <a:pPr lvl="2"/>
            <a:r>
              <a:rPr lang="en-US" b="1" dirty="0" smtClean="0"/>
              <a:t>The answer is the same for all – lawyer to layman</a:t>
            </a:r>
          </a:p>
          <a:p>
            <a:pPr lvl="2"/>
            <a:r>
              <a:rPr lang="en-US" b="1" dirty="0" smtClean="0"/>
              <a:t>Each </a:t>
            </a:r>
            <a:r>
              <a:rPr lang="en-US" b="1" dirty="0" smtClean="0"/>
              <a:t>one is responsible for going there to get it</a:t>
            </a:r>
          </a:p>
          <a:p>
            <a:pPr lvl="1"/>
            <a:r>
              <a:rPr lang="en-US" b="1" dirty="0" smtClean="0"/>
              <a:t>Isaiah 1:18 – “Come, let us reason together…”</a:t>
            </a:r>
          </a:p>
          <a:p>
            <a:pPr lvl="1"/>
            <a:r>
              <a:rPr lang="en-US" b="1" dirty="0" smtClean="0"/>
              <a:t>Ephesians 3:4 – “…you can understand…”</a:t>
            </a:r>
          </a:p>
          <a:p>
            <a:pPr lvl="1"/>
            <a:r>
              <a:rPr lang="en-US" b="1" dirty="0" smtClean="0"/>
              <a:t>Objective, not subjective</a:t>
            </a:r>
          </a:p>
          <a:p>
            <a:pPr lvl="2"/>
            <a:r>
              <a:rPr lang="en-US" b="1" dirty="0" smtClean="0"/>
              <a:t>V 28 – “You have answered </a:t>
            </a:r>
            <a:r>
              <a:rPr lang="en-US" b="1" u="sng" dirty="0" smtClean="0"/>
              <a:t>correctly</a:t>
            </a:r>
            <a:r>
              <a:rPr lang="en-US" b="1" dirty="0" smtClean="0"/>
              <a:t>.”</a:t>
            </a:r>
          </a:p>
          <a:p>
            <a:pPr lvl="2"/>
            <a:r>
              <a:rPr lang="en-US" b="1" dirty="0" err="1" smtClean="0"/>
              <a:t>Contr</a:t>
            </a:r>
            <a:r>
              <a:rPr lang="en-US" b="1" dirty="0" smtClean="0"/>
              <a:t>: Matt 22:29 – “</a:t>
            </a:r>
            <a:r>
              <a:rPr lang="en-US" b="1" u="sng" dirty="0" smtClean="0"/>
              <a:t>You do err</a:t>
            </a:r>
            <a:r>
              <a:rPr lang="en-US" b="1" dirty="0" smtClean="0"/>
              <a:t>, not understanding…”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Love God, neighbor (as self)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very powerful teaching technique – get the taught to answer the question</a:t>
            </a:r>
          </a:p>
          <a:p>
            <a:pPr lvl="1"/>
            <a:r>
              <a:rPr lang="en-US" b="1" dirty="0" smtClean="0"/>
              <a:t>Retention</a:t>
            </a:r>
          </a:p>
          <a:p>
            <a:pPr lvl="1"/>
            <a:r>
              <a:rPr lang="en-US" b="1" dirty="0" smtClean="0"/>
              <a:t>Sincerity/doubts/other problems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Love God, neighbor (as self)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very powerful teaching technique – get the taught to answer the question</a:t>
            </a:r>
          </a:p>
          <a:p>
            <a:pPr lvl="1"/>
            <a:r>
              <a:rPr lang="en-US" b="1" dirty="0" smtClean="0"/>
              <a:t>Retention</a:t>
            </a:r>
          </a:p>
          <a:p>
            <a:pPr lvl="1"/>
            <a:r>
              <a:rPr lang="en-US" b="1" dirty="0" smtClean="0"/>
              <a:t>Sincerity/doubts/other problems</a:t>
            </a:r>
          </a:p>
          <a:p>
            <a:r>
              <a:rPr lang="en-US" b="1" dirty="0" smtClean="0"/>
              <a:t>The priority of our love/devotion</a:t>
            </a:r>
          </a:p>
          <a:p>
            <a:pPr lvl="1"/>
            <a:r>
              <a:rPr lang="en-US" b="1" dirty="0" smtClean="0"/>
              <a:t>God is always first</a:t>
            </a:r>
          </a:p>
          <a:p>
            <a:pPr lvl="1"/>
            <a:r>
              <a:rPr lang="en-US" b="1" dirty="0" smtClean="0"/>
              <a:t>The second is similar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basis</a:t>
            </a:r>
            <a:r>
              <a:rPr lang="en-US" b="1" dirty="0" smtClean="0"/>
              <a:t> of the second (“as self”-cf Eph 5:28-29)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Heart, soul, strength,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all of your being</a:t>
            </a:r>
          </a:p>
          <a:p>
            <a:pPr lvl="1"/>
            <a:r>
              <a:rPr lang="en-US" b="1" dirty="0" smtClean="0"/>
              <a:t>Physical and spiritual</a:t>
            </a:r>
          </a:p>
          <a:p>
            <a:pPr lvl="1"/>
            <a:r>
              <a:rPr lang="en-US" b="1" dirty="0" smtClean="0"/>
              <a:t>Nothing lacking, nothing withheld</a:t>
            </a:r>
          </a:p>
          <a:p>
            <a:pPr lvl="1"/>
            <a:r>
              <a:rPr lang="en-US" b="1" dirty="0" smtClean="0"/>
              <a:t>Emotion, understanding, might and zeal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Heart, soul, strength, mind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With all of your being</a:t>
            </a:r>
          </a:p>
          <a:p>
            <a:pPr lvl="1"/>
            <a:r>
              <a:rPr lang="en-US" b="1" dirty="0" smtClean="0"/>
              <a:t>Physical and spiritual</a:t>
            </a:r>
          </a:p>
          <a:p>
            <a:pPr lvl="1"/>
            <a:r>
              <a:rPr lang="en-US" b="1" dirty="0" smtClean="0"/>
              <a:t>Nothing lacking, nothing withheld</a:t>
            </a:r>
          </a:p>
          <a:p>
            <a:pPr lvl="1"/>
            <a:r>
              <a:rPr lang="en-US" b="1" dirty="0" smtClean="0"/>
              <a:t>Emotion, understanding, might and zeal</a:t>
            </a:r>
          </a:p>
          <a:p>
            <a:r>
              <a:rPr lang="en-US" b="1" dirty="0" smtClean="0"/>
              <a:t>God must come first</a:t>
            </a:r>
          </a:p>
          <a:p>
            <a:r>
              <a:rPr lang="en-US" b="1" dirty="0" smtClean="0"/>
              <a:t>By putting God first, you are BETTER able to fulfill your responsibilities to your neighbor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“Do this…”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Once the answer has been declared correct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“Do this…”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Once the answer has been declared correct</a:t>
            </a:r>
          </a:p>
          <a:p>
            <a:r>
              <a:rPr lang="en-US" b="1" dirty="0" smtClean="0"/>
              <a:t>Mentally assenting (agreeing) is only step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Today’s text is often considered primarily as a bridge between the two main accounts in the chapter</a:t>
            </a:r>
          </a:p>
          <a:p>
            <a:pPr lvl="1"/>
            <a:r>
              <a:rPr lang="en-US" b="1" dirty="0" smtClean="0"/>
              <a:t>At the beginning, the account of the Limited Commission (70 sent out)</a:t>
            </a:r>
          </a:p>
          <a:p>
            <a:pPr lvl="1"/>
            <a:r>
              <a:rPr lang="en-US" b="1" dirty="0" smtClean="0"/>
              <a:t>At the end of the chapter, the parable of the Good Samaritan to answer “Who is my neighbor?”</a:t>
            </a:r>
          </a:p>
          <a:p>
            <a:pPr lvl="1"/>
            <a:r>
              <a:rPr lang="en-US" b="1" dirty="0" smtClean="0"/>
              <a:t>Still, all of Scripture is important</a:t>
            </a:r>
          </a:p>
          <a:p>
            <a:r>
              <a:rPr lang="en-US" b="1" dirty="0" smtClean="0"/>
              <a:t>What do these few verses teach us?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“Do this…”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Once the answer has been declared correct</a:t>
            </a:r>
          </a:p>
          <a:p>
            <a:r>
              <a:rPr lang="en-US" b="1" dirty="0" smtClean="0"/>
              <a:t>Mentally assenting (agreeing) is only step 1</a:t>
            </a:r>
          </a:p>
          <a:p>
            <a:r>
              <a:rPr lang="en-US" b="1" dirty="0" smtClean="0"/>
              <a:t>A question was asked (in insincerity), now it is answered, in truth</a:t>
            </a:r>
          </a:p>
          <a:p>
            <a:pPr lvl="1"/>
            <a:r>
              <a:rPr lang="en-US" b="1" dirty="0" smtClean="0"/>
              <a:t>Matthew 19:22 – Rich, young ruler went away grieving</a:t>
            </a:r>
          </a:p>
          <a:p>
            <a:pPr lvl="1"/>
            <a:r>
              <a:rPr lang="en-US" b="1" dirty="0" smtClean="0"/>
              <a:t>Acts 2:41 – the people on Pentecost were baptized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“Do this…”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Once the answer has been declared correct</a:t>
            </a:r>
          </a:p>
          <a:p>
            <a:r>
              <a:rPr lang="en-US" b="1" dirty="0" smtClean="0"/>
              <a:t>Mentally assenting (agreeing) is only step 1</a:t>
            </a:r>
          </a:p>
          <a:p>
            <a:r>
              <a:rPr lang="en-US" b="1" dirty="0" smtClean="0"/>
              <a:t>A question was asked (in insincerity), now it is answered, in truth</a:t>
            </a:r>
          </a:p>
          <a:p>
            <a:pPr lvl="1"/>
            <a:r>
              <a:rPr lang="en-US" b="1" dirty="0" smtClean="0"/>
              <a:t>Matthew 19:22 – Rich, young ruler went away grieving</a:t>
            </a:r>
          </a:p>
          <a:p>
            <a:pPr lvl="1"/>
            <a:r>
              <a:rPr lang="en-US" b="1" dirty="0" smtClean="0"/>
              <a:t>Acts 2:41 – the people on Pentecost were baptized</a:t>
            </a:r>
          </a:p>
          <a:p>
            <a:r>
              <a:rPr lang="en-US" b="1" dirty="0" smtClean="0"/>
              <a:t>James 2:17, 26 – Action must accompany belief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All Scripture is packed with wonderful truths</a:t>
            </a:r>
          </a:p>
          <a:p>
            <a:r>
              <a:rPr lang="en-US" b="1" dirty="0" smtClean="0"/>
              <a:t>The few verses we’ve looked at today hold many truths</a:t>
            </a:r>
          </a:p>
          <a:p>
            <a:r>
              <a:rPr lang="en-US" b="1" dirty="0" smtClean="0"/>
              <a:t>We’ve only looked at a few of them</a:t>
            </a:r>
          </a:p>
          <a:p>
            <a:r>
              <a:rPr lang="en-US" b="1" dirty="0" smtClean="0"/>
              <a:t>When you ask God a question, be assured that He will answer you with truth</a:t>
            </a:r>
          </a:p>
          <a:p>
            <a:r>
              <a:rPr lang="en-US" b="1" dirty="0" smtClean="0"/>
              <a:t>God expects us to understand and do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“What shall I do?”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a biblical question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“What shall I do?”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a biblical question</a:t>
            </a:r>
          </a:p>
          <a:p>
            <a:pPr lvl="1"/>
            <a:r>
              <a:rPr lang="en-US" b="1" dirty="0" smtClean="0"/>
              <a:t>Here it is asked </a:t>
            </a:r>
            <a:r>
              <a:rPr lang="en-US" b="1" u="sng" dirty="0" smtClean="0"/>
              <a:t>hypocritically</a:t>
            </a:r>
            <a:r>
              <a:rPr lang="en-US" b="1" dirty="0" smtClean="0"/>
              <a:t>, testing Jesus</a:t>
            </a:r>
          </a:p>
          <a:p>
            <a:pPr lvl="1"/>
            <a:r>
              <a:rPr lang="en-US" b="1" dirty="0" smtClean="0"/>
              <a:t>Matt </a:t>
            </a:r>
            <a:r>
              <a:rPr lang="en-US" b="1" dirty="0" smtClean="0"/>
              <a:t>19:16 – </a:t>
            </a:r>
            <a:r>
              <a:rPr lang="en-US" b="1" dirty="0" smtClean="0"/>
              <a:t>rich</a:t>
            </a:r>
            <a:r>
              <a:rPr lang="en-US" b="1" dirty="0" smtClean="0"/>
              <a:t>, young </a:t>
            </a:r>
            <a:r>
              <a:rPr lang="en-US" b="1" dirty="0" smtClean="0"/>
              <a:t>ruler-</a:t>
            </a:r>
            <a:r>
              <a:rPr lang="en-US" b="1" u="sng" dirty="0" smtClean="0"/>
              <a:t>unprepared</a:t>
            </a:r>
            <a:r>
              <a:rPr lang="en-US" b="1" dirty="0" smtClean="0"/>
              <a:t> for ans.</a:t>
            </a:r>
            <a:endParaRPr lang="en-US" b="1" dirty="0" smtClean="0"/>
          </a:p>
          <a:p>
            <a:pPr lvl="1"/>
            <a:r>
              <a:rPr lang="en-US" b="1" dirty="0" smtClean="0"/>
              <a:t>Acts 2:38 – the people on </a:t>
            </a:r>
            <a:r>
              <a:rPr lang="en-US" b="1" dirty="0" smtClean="0"/>
              <a:t>Pentecost-in </a:t>
            </a:r>
            <a:r>
              <a:rPr lang="en-US" b="1" u="sng" dirty="0" smtClean="0"/>
              <a:t>sincerity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“What shall I do?”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a biblical question</a:t>
            </a:r>
          </a:p>
          <a:p>
            <a:pPr lvl="1"/>
            <a:r>
              <a:rPr lang="en-US" b="1" dirty="0" smtClean="0"/>
              <a:t>Here it is asked </a:t>
            </a:r>
            <a:r>
              <a:rPr lang="en-US" b="1" u="sng" dirty="0" smtClean="0"/>
              <a:t>hypocritically</a:t>
            </a:r>
            <a:r>
              <a:rPr lang="en-US" b="1" dirty="0" smtClean="0"/>
              <a:t>, testing Jesus</a:t>
            </a:r>
          </a:p>
          <a:p>
            <a:pPr lvl="1"/>
            <a:r>
              <a:rPr lang="en-US" b="1" dirty="0" smtClean="0"/>
              <a:t>Matt 19:16 – rich, young ruler-</a:t>
            </a:r>
            <a:r>
              <a:rPr lang="en-US" b="1" u="sng" dirty="0" smtClean="0"/>
              <a:t>unprepared</a:t>
            </a:r>
            <a:r>
              <a:rPr lang="en-US" b="1" dirty="0" smtClean="0"/>
              <a:t> for ans.</a:t>
            </a:r>
          </a:p>
          <a:p>
            <a:pPr lvl="1"/>
            <a:r>
              <a:rPr lang="en-US" b="1" dirty="0" smtClean="0"/>
              <a:t>Acts 2:38 – the people on </a:t>
            </a:r>
            <a:r>
              <a:rPr lang="en-US" b="1" dirty="0" smtClean="0"/>
              <a:t>Pentecost-in </a:t>
            </a:r>
            <a:r>
              <a:rPr lang="en-US" b="1" u="sng" dirty="0" smtClean="0"/>
              <a:t>sincerity</a:t>
            </a:r>
            <a:endParaRPr lang="en-US" b="1" u="sng" dirty="0" smtClean="0"/>
          </a:p>
          <a:p>
            <a:r>
              <a:rPr lang="en-US" b="1" dirty="0" smtClean="0"/>
              <a:t>…</a:t>
            </a:r>
            <a:r>
              <a:rPr lang="en-US" b="1" dirty="0" smtClean="0"/>
              <a:t>and it has a biblical answer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“What shall I do?”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is a biblical question</a:t>
            </a:r>
          </a:p>
          <a:p>
            <a:pPr lvl="1"/>
            <a:r>
              <a:rPr lang="en-US" b="1" dirty="0" smtClean="0"/>
              <a:t>Here it is asked </a:t>
            </a:r>
            <a:r>
              <a:rPr lang="en-US" b="1" u="sng" dirty="0" smtClean="0"/>
              <a:t>hypocritically</a:t>
            </a:r>
            <a:r>
              <a:rPr lang="en-US" b="1" dirty="0" smtClean="0"/>
              <a:t>, testing Jesus</a:t>
            </a:r>
          </a:p>
          <a:p>
            <a:pPr lvl="1"/>
            <a:r>
              <a:rPr lang="en-US" b="1" dirty="0" smtClean="0"/>
              <a:t>Matt 19:16 – rich, young ruler-</a:t>
            </a:r>
            <a:r>
              <a:rPr lang="en-US" b="1" u="sng" dirty="0" smtClean="0"/>
              <a:t>unprepared</a:t>
            </a:r>
            <a:r>
              <a:rPr lang="en-US" b="1" dirty="0" smtClean="0"/>
              <a:t> for ans.</a:t>
            </a:r>
          </a:p>
          <a:p>
            <a:pPr lvl="1"/>
            <a:r>
              <a:rPr lang="en-US" b="1" dirty="0" smtClean="0"/>
              <a:t>Acts 2:38 – the people on </a:t>
            </a:r>
            <a:r>
              <a:rPr lang="en-US" b="1" dirty="0" smtClean="0"/>
              <a:t>Pentecost-in </a:t>
            </a:r>
            <a:r>
              <a:rPr lang="en-US" b="1" u="sng" dirty="0" smtClean="0"/>
              <a:t>sincerity</a:t>
            </a:r>
            <a:endParaRPr lang="en-US" b="1" u="sng" dirty="0" smtClean="0"/>
          </a:p>
          <a:p>
            <a:r>
              <a:rPr lang="en-US" b="1" dirty="0" smtClean="0"/>
              <a:t>…</a:t>
            </a:r>
            <a:r>
              <a:rPr lang="en-US" b="1" dirty="0" smtClean="0"/>
              <a:t>and it has a biblical answer</a:t>
            </a:r>
          </a:p>
          <a:p>
            <a:pPr lvl="1"/>
            <a:r>
              <a:rPr lang="en-US" b="1" dirty="0" smtClean="0"/>
              <a:t>NOT the typical denom. answer: “Nothing.” or “Believe only.” or “Say the Sinner’s Prayer.”</a:t>
            </a:r>
          </a:p>
          <a:p>
            <a:pPr lvl="1"/>
            <a:r>
              <a:rPr lang="en-US" b="1" dirty="0" smtClean="0"/>
              <a:t>The Bible always answers this question with an action that is required of the one asking it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Jesus refers him to the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reminds Timothy about the sufficiency of the Scriptures (2 Timothy 3:14-17)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Jesus refers him to the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reminds Timothy about the sufficiency of the Scriptures (2 Timothy 3:14-17)</a:t>
            </a:r>
          </a:p>
          <a:p>
            <a:pPr lvl="1"/>
            <a:r>
              <a:rPr lang="en-US" b="1" dirty="0" smtClean="0"/>
              <a:t>Also: Romans 1:16</a:t>
            </a:r>
          </a:p>
          <a:p>
            <a:pPr lvl="1"/>
            <a:r>
              <a:rPr lang="en-US" b="1" dirty="0" smtClean="0"/>
              <a:t>Acts 8:35 – Philip &amp; the eunuch</a:t>
            </a:r>
          </a:p>
          <a:p>
            <a:pPr lvl="1"/>
            <a:r>
              <a:rPr lang="en-US" b="1" dirty="0" smtClean="0"/>
              <a:t>Luke 16:29, 31 – Moses to the rich man</a:t>
            </a:r>
          </a:p>
          <a:p>
            <a:pPr lvl="1"/>
            <a:r>
              <a:rPr lang="en-US" b="1" dirty="0" smtClean="0"/>
              <a:t>1 Thessalonians 2:13,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Jesus refers him to the Scriptures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reminds Timothy about the sufficiency of the Scriptures (2 Timothy 3:14-17)</a:t>
            </a:r>
          </a:p>
          <a:p>
            <a:pPr lvl="1"/>
            <a:r>
              <a:rPr lang="en-US" b="1" dirty="0" smtClean="0"/>
              <a:t>Also: Romans 1:16</a:t>
            </a:r>
          </a:p>
          <a:p>
            <a:pPr lvl="1"/>
            <a:r>
              <a:rPr lang="en-US" b="1" dirty="0" smtClean="0"/>
              <a:t>Acts 8:35 – Philip &amp; the eunuch</a:t>
            </a:r>
          </a:p>
          <a:p>
            <a:pPr lvl="1"/>
            <a:r>
              <a:rPr lang="en-US" b="1" dirty="0" smtClean="0"/>
              <a:t>Luke 16:29, 31 – Moses to the rich man</a:t>
            </a:r>
          </a:p>
          <a:p>
            <a:pPr lvl="1"/>
            <a:r>
              <a:rPr lang="en-US" b="1" dirty="0" smtClean="0"/>
              <a:t>1 Thessalonians 2:13, etc.</a:t>
            </a:r>
          </a:p>
          <a:p>
            <a:r>
              <a:rPr lang="en-US" b="1" dirty="0" smtClean="0"/>
              <a:t>Remember:</a:t>
            </a:r>
          </a:p>
          <a:p>
            <a:pPr lvl="1"/>
            <a:r>
              <a:rPr lang="en-US" b="1" dirty="0" smtClean="0"/>
              <a:t>The NT was not written yet; hence, OT reference</a:t>
            </a:r>
          </a:p>
          <a:p>
            <a:pPr lvl="1"/>
            <a:r>
              <a:rPr lang="en-US" b="1" dirty="0" smtClean="0"/>
              <a:t>We live under NT authority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1043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How Do You Read…?</vt:lpstr>
      <vt:lpstr>INTRODUCTION</vt:lpstr>
      <vt:lpstr>1. “What shall I do?”</vt:lpstr>
      <vt:lpstr>1. “What shall I do?”</vt:lpstr>
      <vt:lpstr>1. “What shall I do?”</vt:lpstr>
      <vt:lpstr>1. “What shall I do?”</vt:lpstr>
      <vt:lpstr>2. Jesus refers him to the Scriptures</vt:lpstr>
      <vt:lpstr>2. Jesus refers him to the Scriptures</vt:lpstr>
      <vt:lpstr>2. Jesus refers him to the Scriptures</vt:lpstr>
      <vt:lpstr>3. “How does it read to you?”</vt:lpstr>
      <vt:lpstr>3. “How does it read to you?”</vt:lpstr>
      <vt:lpstr>3. “How does it read to you?”</vt:lpstr>
      <vt:lpstr>3. “How does it read to you?”</vt:lpstr>
      <vt:lpstr>4. Love God, neighbor (as self)</vt:lpstr>
      <vt:lpstr>4. Love God, neighbor (as self)</vt:lpstr>
      <vt:lpstr>5. Heart, soul, strength, mind</vt:lpstr>
      <vt:lpstr>5. Heart, soul, strength, mind</vt:lpstr>
      <vt:lpstr>6. “Do this…”</vt:lpstr>
      <vt:lpstr>6. “Do this…”</vt:lpstr>
      <vt:lpstr>6. “Do this…”</vt:lpstr>
      <vt:lpstr>6. “Do this…”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36</cp:revision>
  <dcterms:created xsi:type="dcterms:W3CDTF">2015-05-30T17:53:26Z</dcterms:created>
  <dcterms:modified xsi:type="dcterms:W3CDTF">2015-06-12T03:40:21Z</dcterms:modified>
</cp:coreProperties>
</file>