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4" r:id="rId4"/>
    <p:sldId id="270" r:id="rId5"/>
    <p:sldId id="271" r:id="rId6"/>
    <p:sldId id="263" r:id="rId7"/>
    <p:sldId id="272" r:id="rId8"/>
    <p:sldId id="273" r:id="rId9"/>
    <p:sldId id="274" r:id="rId10"/>
    <p:sldId id="264" r:id="rId11"/>
    <p:sldId id="275" r:id="rId12"/>
    <p:sldId id="276" r:id="rId13"/>
    <p:sldId id="265" r:id="rId14"/>
    <p:sldId id="277" r:id="rId15"/>
    <p:sldId id="266" r:id="rId16"/>
    <p:sldId id="278" r:id="rId17"/>
    <p:sldId id="267" r:id="rId18"/>
    <p:sldId id="279" r:id="rId19"/>
    <p:sldId id="268" r:id="rId20"/>
    <p:sldId id="280" r:id="rId21"/>
    <p:sldId id="281" r:id="rId22"/>
    <p:sldId id="282" r:id="rId23"/>
    <p:sldId id="269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F2FC-A275-4102-8B08-994A7B23FAA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2CC0-DA43-4B18-BD01-3B219798E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ass_half_full1.jpg"/>
          <p:cNvPicPr>
            <a:picLocks noChangeAspect="1"/>
          </p:cNvPicPr>
          <p:nvPr/>
        </p:nvPicPr>
        <p:blipFill>
          <a:blip r:embed="rId2" cstate="print"/>
          <a:srcRect t="10000" r="1385" b="5556"/>
          <a:stretch>
            <a:fillRect/>
          </a:stretch>
        </p:blipFill>
        <p:spPr>
          <a:xfrm>
            <a:off x="0" y="1066800"/>
            <a:ext cx="5562600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HALF FULL </a:t>
            </a:r>
            <a:r>
              <a:rPr lang="en-US" sz="6000" b="1" dirty="0" smtClean="0"/>
              <a:t>or HALF </a:t>
            </a:r>
            <a:r>
              <a:rPr lang="en-US" sz="6000" b="1" dirty="0" smtClean="0"/>
              <a:t>EMPTY?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724400"/>
            <a:ext cx="3733800" cy="2133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Philippians 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3:12-14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62600" y="1143000"/>
            <a:ext cx="37338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Having a Positive Christian Attitude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VALUE OF A POSITIVE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Rebuilding the walls of Jerusalem</a:t>
            </a:r>
          </a:p>
          <a:p>
            <a:pPr lvl="1"/>
            <a:r>
              <a:rPr lang="en-US" b="1" dirty="0" smtClean="0"/>
              <a:t>Nehemiah 4:6 – The people had a mind to work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VALUE OF A POSITIVE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Rebuilding the walls of Jerusalem</a:t>
            </a:r>
          </a:p>
          <a:p>
            <a:pPr lvl="1"/>
            <a:r>
              <a:rPr lang="en-US" b="1" dirty="0" smtClean="0"/>
              <a:t>Nehemiah 4:6 – The people had a mind to work</a:t>
            </a:r>
          </a:p>
          <a:p>
            <a:pPr lvl="1"/>
            <a:r>
              <a:rPr lang="en-US" b="1" dirty="0" smtClean="0"/>
              <a:t>Nehemiah 4:1-3 – They overcame ridicule from their enemies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VALUE OF A POSITIVE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Rebuilding the walls of Jerusalem</a:t>
            </a:r>
          </a:p>
          <a:p>
            <a:pPr lvl="1"/>
            <a:r>
              <a:rPr lang="en-US" b="1" dirty="0" smtClean="0"/>
              <a:t>Nehemiah 4:6 – The people had a mind to work</a:t>
            </a:r>
          </a:p>
          <a:p>
            <a:pPr lvl="1"/>
            <a:r>
              <a:rPr lang="en-US" b="1" dirty="0" smtClean="0"/>
              <a:t>Nehemiah 4:1-3 – They overcame ridicule from their enemies</a:t>
            </a:r>
          </a:p>
          <a:p>
            <a:pPr lvl="1"/>
            <a:r>
              <a:rPr lang="en-US" b="1" dirty="0" smtClean="0"/>
              <a:t>Nehemiah 6:15 – They rebuilt the walls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MAINTAINING A POSITIVE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Choose to have one</a:t>
            </a:r>
          </a:p>
          <a:p>
            <a:pPr lvl="1"/>
            <a:r>
              <a:rPr lang="en-US" b="1" dirty="0" smtClean="0"/>
              <a:t>We can control our attitude/mood</a:t>
            </a:r>
          </a:p>
          <a:p>
            <a:pPr lvl="2"/>
            <a:r>
              <a:rPr lang="en-US" b="1" dirty="0" smtClean="0"/>
              <a:t>We may not be able to control our circumstances</a:t>
            </a:r>
          </a:p>
          <a:p>
            <a:pPr lvl="2"/>
            <a:r>
              <a:rPr lang="en-US" b="1" dirty="0" smtClean="0"/>
              <a:t>But, we can control our reaction to them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MAINTAINING A POSITIVE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Choose to have one</a:t>
            </a:r>
          </a:p>
          <a:p>
            <a:pPr lvl="1"/>
            <a:r>
              <a:rPr lang="en-US" b="1" dirty="0" smtClean="0"/>
              <a:t>We can control our attitude/mood</a:t>
            </a:r>
          </a:p>
          <a:p>
            <a:pPr lvl="2"/>
            <a:r>
              <a:rPr lang="en-US" b="1" dirty="0" smtClean="0"/>
              <a:t>We may not be able to control our circumstances</a:t>
            </a:r>
          </a:p>
          <a:p>
            <a:pPr lvl="2"/>
            <a:r>
              <a:rPr lang="en-US" b="1" dirty="0" smtClean="0"/>
              <a:t>But, we can control our reaction to them</a:t>
            </a:r>
          </a:p>
          <a:p>
            <a:pPr lvl="1"/>
            <a:r>
              <a:rPr lang="en-US" b="1" dirty="0" smtClean="0"/>
              <a:t>Even when times are hard</a:t>
            </a:r>
          </a:p>
          <a:p>
            <a:pPr lvl="2"/>
            <a:r>
              <a:rPr lang="en-US" b="1" dirty="0" smtClean="0"/>
              <a:t>James 1:2-4 - Commanded</a:t>
            </a:r>
          </a:p>
          <a:p>
            <a:pPr lvl="2"/>
            <a:r>
              <a:rPr lang="en-US" b="1" dirty="0" smtClean="0"/>
              <a:t>Romans 5:3-5 – Understanding the value</a:t>
            </a:r>
          </a:p>
          <a:p>
            <a:pPr lvl="2"/>
            <a:r>
              <a:rPr lang="en-US" b="1" dirty="0" smtClean="0"/>
              <a:t>Romans 12:12 – Hope and prayer</a:t>
            </a:r>
          </a:p>
          <a:p>
            <a:pPr lvl="2"/>
            <a:r>
              <a:rPr lang="en-US" b="1" dirty="0" smtClean="0"/>
              <a:t>Philippians 2:17-18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 OUT NEGATIVITY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Avoid negative self talk</a:t>
            </a:r>
          </a:p>
          <a:p>
            <a:pPr lvl="1"/>
            <a:r>
              <a:rPr lang="en-US" b="1" dirty="0" smtClean="0"/>
              <a:t>“I can’t do it.”</a:t>
            </a:r>
          </a:p>
          <a:p>
            <a:pPr lvl="1"/>
            <a:r>
              <a:rPr lang="en-US" b="1" dirty="0" smtClean="0"/>
              <a:t>“It’s too hard.”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 OUT NEGATIVITY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Avoid negative self talk</a:t>
            </a:r>
          </a:p>
          <a:p>
            <a:pPr lvl="1"/>
            <a:r>
              <a:rPr lang="en-US" b="1" dirty="0" smtClean="0"/>
              <a:t>“I can’t do it.”</a:t>
            </a:r>
          </a:p>
          <a:p>
            <a:pPr lvl="1"/>
            <a:r>
              <a:rPr lang="en-US" b="1" dirty="0" smtClean="0"/>
              <a:t>“It’s too hard.”</a:t>
            </a:r>
          </a:p>
          <a:p>
            <a:r>
              <a:rPr lang="en-US" b="1" dirty="0" smtClean="0"/>
              <a:t>Remind yourself:</a:t>
            </a:r>
          </a:p>
          <a:p>
            <a:pPr lvl="1"/>
            <a:r>
              <a:rPr lang="en-US" b="1" dirty="0" smtClean="0"/>
              <a:t>Phil 2:13; 4:13 – God is with us</a:t>
            </a:r>
          </a:p>
          <a:p>
            <a:pPr lvl="1"/>
            <a:r>
              <a:rPr lang="en-US" b="1" dirty="0" smtClean="0"/>
              <a:t>Galatians 6:7-9; 1 Timothy 4:15 – Results will come</a:t>
            </a:r>
          </a:p>
          <a:p>
            <a:pPr lvl="1"/>
            <a:r>
              <a:rPr lang="en-US" b="1" dirty="0" smtClean="0"/>
              <a:t>1 Corinthians 15:58 – Our labor is not in vain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 OUT NEGATIVITY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Avoid negative people</a:t>
            </a:r>
          </a:p>
          <a:p>
            <a:pPr lvl="1"/>
            <a:r>
              <a:rPr lang="en-US" b="1" dirty="0" smtClean="0"/>
              <a:t>1 Corinthians 15:33 – Bad company corrupts good morals</a:t>
            </a:r>
          </a:p>
          <a:p>
            <a:pPr lvl="1"/>
            <a:r>
              <a:rPr lang="en-US" b="1" dirty="0" smtClean="0"/>
              <a:t>“Toxic people”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BLOCK OUT NEGATIVITY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Avoid negative people</a:t>
            </a:r>
          </a:p>
          <a:p>
            <a:pPr lvl="1"/>
            <a:r>
              <a:rPr lang="en-US" b="1" dirty="0" smtClean="0"/>
              <a:t>1 Corinthians 15:33 – Bad company corrupts good morals</a:t>
            </a:r>
          </a:p>
          <a:p>
            <a:pPr lvl="1"/>
            <a:r>
              <a:rPr lang="en-US" b="1" dirty="0" smtClean="0"/>
              <a:t>“Toxic people”</a:t>
            </a:r>
          </a:p>
          <a:p>
            <a:r>
              <a:rPr lang="en-US" b="1" dirty="0" smtClean="0"/>
              <a:t>Surround yourself with positive people</a:t>
            </a:r>
          </a:p>
          <a:p>
            <a:pPr lvl="1"/>
            <a:r>
              <a:rPr lang="en-US" b="1" dirty="0" smtClean="0"/>
              <a:t>Hebrews 10:24</a:t>
            </a:r>
          </a:p>
          <a:p>
            <a:pPr lvl="1"/>
            <a:r>
              <a:rPr lang="en-US" b="1" dirty="0" smtClean="0"/>
              <a:t>Acts 4:36 – Barnabas</a:t>
            </a:r>
          </a:p>
          <a:p>
            <a:pPr lvl="1"/>
            <a:r>
              <a:rPr lang="en-US" b="1" dirty="0" smtClean="0"/>
              <a:t>1 Corinthians 16:17-18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FOCUS ON HEAVEN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– Hebrews 12:1-3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new year, whatever we may resolve to do, or to not do, let’s resolve to have a positive attitude toward good things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FOCUS ON HEAVEN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– Hebrews 12:1-3</a:t>
            </a:r>
          </a:p>
          <a:p>
            <a:r>
              <a:rPr lang="en-US" b="1" dirty="0" smtClean="0"/>
              <a:t>Paul – Philippians 3:12-14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FOCUS ON HEAVEN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– Hebrews 12:1-3</a:t>
            </a:r>
          </a:p>
          <a:p>
            <a:r>
              <a:rPr lang="en-US" b="1" dirty="0" smtClean="0"/>
              <a:t>Paul – Philippians 3:12-14</a:t>
            </a:r>
          </a:p>
          <a:p>
            <a:r>
              <a:rPr lang="en-US" b="1" dirty="0" smtClean="0"/>
              <a:t>2 Corinthians 4:17-18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FOCUS ON HEAVEN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– Hebrews 12:1-3</a:t>
            </a:r>
          </a:p>
          <a:p>
            <a:r>
              <a:rPr lang="en-US" b="1" dirty="0" smtClean="0"/>
              <a:t>Paul – Philippians 3:12-14</a:t>
            </a:r>
          </a:p>
          <a:p>
            <a:r>
              <a:rPr lang="en-US" b="1" dirty="0" smtClean="0"/>
              <a:t>2 Corinthians 4:17-18</a:t>
            </a:r>
          </a:p>
          <a:p>
            <a:r>
              <a:rPr lang="en-US" b="1" dirty="0" smtClean="0"/>
              <a:t>If ANYONE should have a positive attitude, it should be the Christian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With a positive attitude:</a:t>
            </a:r>
          </a:p>
          <a:p>
            <a:pPr lvl="1"/>
            <a:r>
              <a:rPr lang="en-US" b="1" dirty="0" smtClean="0"/>
              <a:t>We continue to believe in God </a:t>
            </a:r>
          </a:p>
          <a:p>
            <a:pPr lvl="1"/>
            <a:r>
              <a:rPr lang="en-US" b="1" dirty="0" smtClean="0"/>
              <a:t>And our ability to serve Him</a:t>
            </a:r>
          </a:p>
          <a:p>
            <a:pPr lvl="1"/>
            <a:r>
              <a:rPr lang="en-US" b="1" dirty="0" smtClean="0"/>
              <a:t>We continue striving to do good</a:t>
            </a:r>
          </a:p>
          <a:p>
            <a:pPr lvl="1"/>
            <a:r>
              <a:rPr lang="en-US" b="1" dirty="0" smtClean="0"/>
              <a:t>We encourage those around us</a:t>
            </a:r>
          </a:p>
          <a:p>
            <a:pPr lvl="1"/>
            <a:r>
              <a:rPr lang="en-US" b="1" dirty="0" smtClean="0"/>
              <a:t>We overcome negative people/circumstances</a:t>
            </a:r>
          </a:p>
          <a:p>
            <a:pPr lvl="1"/>
            <a:r>
              <a:rPr lang="en-US" b="1" dirty="0" smtClean="0"/>
              <a:t>We will ultimately reach our goal, with God’s help</a:t>
            </a:r>
          </a:p>
          <a:p>
            <a:pPr lvl="1"/>
            <a:r>
              <a:rPr lang="en-US" b="1" dirty="0" smtClean="0"/>
              <a:t>The choice is ours – half full or half empty?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new year, whatever we may resolve to do, or to not do, let’s resolve to have a positive attitude toward good things</a:t>
            </a:r>
          </a:p>
          <a:p>
            <a:r>
              <a:rPr lang="en-US" b="1" dirty="0" smtClean="0"/>
              <a:t>Our attitude defines who we are</a:t>
            </a:r>
          </a:p>
          <a:p>
            <a:pPr lvl="1"/>
            <a:r>
              <a:rPr lang="en-US" b="1" dirty="0" smtClean="0"/>
              <a:t>Proverbs 23:7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new year, whatever we may resolve to do, or to not do, let’s resolve to have a positive attitude toward good things</a:t>
            </a:r>
          </a:p>
          <a:p>
            <a:r>
              <a:rPr lang="en-US" b="1" dirty="0" smtClean="0"/>
              <a:t>Our attitude defines who we are</a:t>
            </a:r>
          </a:p>
          <a:p>
            <a:pPr lvl="1"/>
            <a:r>
              <a:rPr lang="en-US" b="1" dirty="0" smtClean="0"/>
              <a:t>Proverbs 23:7</a:t>
            </a:r>
          </a:p>
          <a:p>
            <a:r>
              <a:rPr lang="en-US" b="1" dirty="0" smtClean="0"/>
              <a:t>It also defines how we see things</a:t>
            </a:r>
          </a:p>
          <a:p>
            <a:pPr lvl="1"/>
            <a:r>
              <a:rPr lang="en-US" b="1" dirty="0" smtClean="0"/>
              <a:t>Titus 1:15 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new year, whatever we may resolve to do, or to not do, let’s resolve to have a positive attitude toward good things</a:t>
            </a:r>
          </a:p>
          <a:p>
            <a:r>
              <a:rPr lang="en-US" b="1" dirty="0" smtClean="0"/>
              <a:t>Our attitude defines who we are</a:t>
            </a:r>
          </a:p>
          <a:p>
            <a:pPr lvl="1"/>
            <a:r>
              <a:rPr lang="en-US" b="1" dirty="0" smtClean="0"/>
              <a:t>Proverbs 23:7</a:t>
            </a:r>
          </a:p>
          <a:p>
            <a:r>
              <a:rPr lang="en-US" b="1" dirty="0" smtClean="0"/>
              <a:t>It also defines how we see things</a:t>
            </a:r>
          </a:p>
          <a:p>
            <a:pPr lvl="1"/>
            <a:r>
              <a:rPr lang="en-US" b="1" dirty="0" smtClean="0"/>
              <a:t>Titus 1:15</a:t>
            </a:r>
          </a:p>
          <a:p>
            <a:r>
              <a:rPr lang="en-US" b="1" dirty="0" smtClean="0"/>
              <a:t>And how we react to challenges 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DANGER OF A NEGATIVE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The 12 Spies of Israel</a:t>
            </a:r>
          </a:p>
          <a:p>
            <a:pPr lvl="1"/>
            <a:r>
              <a:rPr lang="en-US" b="1" dirty="0" smtClean="0"/>
              <a:t>Numbers 13:31 - Ten had the </a:t>
            </a:r>
            <a:r>
              <a:rPr lang="en-US" b="1" u="sng" dirty="0" smtClean="0"/>
              <a:t>wrong attitude</a:t>
            </a:r>
            <a:r>
              <a:rPr lang="en-US" b="1" dirty="0" smtClean="0"/>
              <a:t> – they didn’t believe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DANGER OF A NEGATIVE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The 12 Spies of Israel</a:t>
            </a:r>
          </a:p>
          <a:p>
            <a:pPr lvl="1"/>
            <a:r>
              <a:rPr lang="en-US" b="1" dirty="0" smtClean="0"/>
              <a:t>Numbers 13:31 - Ten had the </a:t>
            </a:r>
            <a:r>
              <a:rPr lang="en-US" b="1" u="sng" dirty="0" smtClean="0"/>
              <a:t>wrong attitude</a:t>
            </a:r>
            <a:r>
              <a:rPr lang="en-US" b="1" dirty="0" smtClean="0"/>
              <a:t> – they didn’t believe</a:t>
            </a:r>
          </a:p>
          <a:p>
            <a:pPr lvl="1"/>
            <a:r>
              <a:rPr lang="en-US" b="1" dirty="0" smtClean="0"/>
              <a:t>13:32-14:4; 32:7-9 – The negative report </a:t>
            </a:r>
            <a:r>
              <a:rPr lang="en-US" b="1" u="sng" dirty="0" smtClean="0"/>
              <a:t>discouraged</a:t>
            </a:r>
            <a:r>
              <a:rPr lang="en-US" b="1" dirty="0" smtClean="0"/>
              <a:t> the rest of Israel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DANGER OF A NEGATIVE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The 12 Spies of Israel</a:t>
            </a:r>
          </a:p>
          <a:p>
            <a:pPr lvl="1"/>
            <a:r>
              <a:rPr lang="en-US" b="1" dirty="0" smtClean="0"/>
              <a:t>Numbers 13:31 - Ten had the </a:t>
            </a:r>
            <a:r>
              <a:rPr lang="en-US" b="1" u="sng" dirty="0" smtClean="0"/>
              <a:t>wrong attitude</a:t>
            </a:r>
            <a:r>
              <a:rPr lang="en-US" b="1" dirty="0" smtClean="0"/>
              <a:t> – they didn’t believe</a:t>
            </a:r>
          </a:p>
          <a:p>
            <a:pPr lvl="1"/>
            <a:r>
              <a:rPr lang="en-US" b="1" dirty="0" smtClean="0"/>
              <a:t>13:32-14:4; 32:7-9 – The negative report </a:t>
            </a:r>
            <a:r>
              <a:rPr lang="en-US" b="1" u="sng" dirty="0" smtClean="0"/>
              <a:t>discouraged</a:t>
            </a:r>
            <a:r>
              <a:rPr lang="en-US" b="1" dirty="0" smtClean="0"/>
              <a:t> the rest of Israel</a:t>
            </a:r>
          </a:p>
          <a:p>
            <a:pPr lvl="1"/>
            <a:r>
              <a:rPr lang="en-US" b="1" dirty="0" smtClean="0"/>
              <a:t>Deuteronomy 1:26-33 – It led to </a:t>
            </a:r>
            <a:r>
              <a:rPr lang="en-US" b="1" u="sng" dirty="0" smtClean="0"/>
              <a:t>complaining</a:t>
            </a:r>
            <a:r>
              <a:rPr lang="en-US" b="1" dirty="0" smtClean="0"/>
              <a:t> and </a:t>
            </a:r>
            <a:r>
              <a:rPr lang="en-US" b="1" u="sng" dirty="0" smtClean="0"/>
              <a:t>rebellion</a:t>
            </a:r>
            <a:r>
              <a:rPr lang="en-US" b="1" dirty="0" smtClean="0"/>
              <a:t> against God and </a:t>
            </a:r>
            <a:r>
              <a:rPr lang="en-US" b="1" u="sng" dirty="0" smtClean="0"/>
              <a:t>unbelief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DANGER OF A NEGATIVE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The 12 Spies of Israel</a:t>
            </a:r>
          </a:p>
          <a:p>
            <a:pPr lvl="1"/>
            <a:r>
              <a:rPr lang="en-US" b="1" dirty="0" smtClean="0"/>
              <a:t>Numbers 13:31 - Ten had the </a:t>
            </a:r>
            <a:r>
              <a:rPr lang="en-US" b="1" u="sng" dirty="0" smtClean="0"/>
              <a:t>wrong attitude</a:t>
            </a:r>
            <a:r>
              <a:rPr lang="en-US" b="1" dirty="0" smtClean="0"/>
              <a:t> – they didn’t believe</a:t>
            </a:r>
          </a:p>
          <a:p>
            <a:pPr lvl="1"/>
            <a:r>
              <a:rPr lang="en-US" b="1" dirty="0" smtClean="0"/>
              <a:t>13:32-14:4; 32:7-9 – The negative report </a:t>
            </a:r>
            <a:r>
              <a:rPr lang="en-US" b="1" u="sng" dirty="0" smtClean="0"/>
              <a:t>discouraged</a:t>
            </a:r>
            <a:r>
              <a:rPr lang="en-US" b="1" dirty="0" smtClean="0"/>
              <a:t> the rest of Israel</a:t>
            </a:r>
          </a:p>
          <a:p>
            <a:pPr lvl="1"/>
            <a:r>
              <a:rPr lang="en-US" b="1" dirty="0" smtClean="0"/>
              <a:t>Deuteronomy 1:26-33 – It led to </a:t>
            </a:r>
            <a:r>
              <a:rPr lang="en-US" b="1" u="sng" dirty="0" smtClean="0"/>
              <a:t>complaining</a:t>
            </a:r>
            <a:r>
              <a:rPr lang="en-US" b="1" dirty="0" smtClean="0"/>
              <a:t> and </a:t>
            </a:r>
            <a:r>
              <a:rPr lang="en-US" b="1" u="sng" dirty="0" smtClean="0"/>
              <a:t>rebellion</a:t>
            </a:r>
            <a:r>
              <a:rPr lang="en-US" b="1" dirty="0" smtClean="0"/>
              <a:t> against God and </a:t>
            </a:r>
            <a:r>
              <a:rPr lang="en-US" b="1" u="sng" dirty="0" smtClean="0"/>
              <a:t>unbelief</a:t>
            </a:r>
          </a:p>
          <a:p>
            <a:pPr lvl="1"/>
            <a:r>
              <a:rPr lang="en-US" b="1" dirty="0" smtClean="0"/>
              <a:t>Numbers 14:26-38 – Ultimately, </a:t>
            </a:r>
            <a:r>
              <a:rPr lang="en-US" b="1" u="sng" dirty="0" smtClean="0"/>
              <a:t>to many dying</a:t>
            </a:r>
            <a:r>
              <a:rPr lang="en-US" b="1" dirty="0" smtClean="0"/>
              <a:t> in the wilderness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779</Words>
  <Application>Microsoft Office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HALF FULL or HALF EMPTY?</vt:lpstr>
      <vt:lpstr>INTRODUCTION</vt:lpstr>
      <vt:lpstr>INTRODUCTION</vt:lpstr>
      <vt:lpstr>INTRODUCTION</vt:lpstr>
      <vt:lpstr>INTRODUCTION</vt:lpstr>
      <vt:lpstr>THE DANGER OF A NEGATIVE ATTITUDE</vt:lpstr>
      <vt:lpstr>THE DANGER OF A NEGATIVE ATTITUDE</vt:lpstr>
      <vt:lpstr>THE DANGER OF A NEGATIVE ATTITUDE</vt:lpstr>
      <vt:lpstr>THE DANGER OF A NEGATIVE ATTITUDE</vt:lpstr>
      <vt:lpstr>THE VALUE OF A POSITIVE ATTITUDE</vt:lpstr>
      <vt:lpstr>THE VALUE OF A POSITIVE ATTITUDE</vt:lpstr>
      <vt:lpstr>THE VALUE OF A POSITIVE ATTITUDE</vt:lpstr>
      <vt:lpstr>MAINTAINING A POSITIVE ATTITUDE</vt:lpstr>
      <vt:lpstr>MAINTAINING A POSITIVE ATTITUDE</vt:lpstr>
      <vt:lpstr>BLOCK OUT NEGATIVITY</vt:lpstr>
      <vt:lpstr>BLOCK OUT NEGATIVITY</vt:lpstr>
      <vt:lpstr>BLOCK OUT NEGATIVITY</vt:lpstr>
      <vt:lpstr>BLOCK OUT NEGATIVITY</vt:lpstr>
      <vt:lpstr>FOCUS ON HEAVEN</vt:lpstr>
      <vt:lpstr>FOCUS ON HEAVEN</vt:lpstr>
      <vt:lpstr>FOCUS ON HEAVEN</vt:lpstr>
      <vt:lpstr>FOCUS ON HEAVEN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FULL or HALF EMPTY?</dc:title>
  <dc:creator>Reynaldo Rodriguez</dc:creator>
  <cp:lastModifiedBy>Pili</cp:lastModifiedBy>
  <cp:revision>26</cp:revision>
  <dcterms:created xsi:type="dcterms:W3CDTF">2009-10-06T13:14:17Z</dcterms:created>
  <dcterms:modified xsi:type="dcterms:W3CDTF">2015-01-11T22:32:23Z</dcterms:modified>
</cp:coreProperties>
</file>