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58" r:id="rId5"/>
    <p:sldId id="261" r:id="rId6"/>
    <p:sldId id="262" r:id="rId7"/>
    <p:sldId id="257"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992"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760FF3-04ED-43F5-A668-61F6B99F0B70}"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0AC6E-6635-4C5E-9CB9-390E643832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60FF3-04ED-43F5-A668-61F6B99F0B70}"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0AC6E-6635-4C5E-9CB9-390E643832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60FF3-04ED-43F5-A668-61F6B99F0B70}"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0AC6E-6635-4C5E-9CB9-390E643832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60FF3-04ED-43F5-A668-61F6B99F0B70}"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0AC6E-6635-4C5E-9CB9-390E643832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760FF3-04ED-43F5-A668-61F6B99F0B70}" type="datetimeFigureOut">
              <a:rPr lang="en-US" smtClean="0"/>
              <a:pPr/>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0AC6E-6635-4C5E-9CB9-390E643832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760FF3-04ED-43F5-A668-61F6B99F0B70}" type="datetimeFigureOut">
              <a:rPr lang="en-US" smtClean="0"/>
              <a:pPr/>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0AC6E-6635-4C5E-9CB9-390E643832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760FF3-04ED-43F5-A668-61F6B99F0B70}" type="datetimeFigureOut">
              <a:rPr lang="en-US" smtClean="0"/>
              <a:pPr/>
              <a:t>2/22/2015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D0AC6E-6635-4C5E-9CB9-390E643832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760FF3-04ED-43F5-A668-61F6B99F0B70}" type="datetimeFigureOut">
              <a:rPr lang="en-US" smtClean="0"/>
              <a:pPr/>
              <a:t>2/22/2015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D0AC6E-6635-4C5E-9CB9-390E643832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60FF3-04ED-43F5-A668-61F6B99F0B70}" type="datetimeFigureOut">
              <a:rPr lang="en-US" smtClean="0"/>
              <a:pPr/>
              <a:t>2/22/2015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D0AC6E-6635-4C5E-9CB9-390E643832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60FF3-04ED-43F5-A668-61F6B99F0B70}" type="datetimeFigureOut">
              <a:rPr lang="en-US" smtClean="0"/>
              <a:pPr/>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0AC6E-6635-4C5E-9CB9-390E643832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60FF3-04ED-43F5-A668-61F6B99F0B70}" type="datetimeFigureOut">
              <a:rPr lang="en-US" smtClean="0"/>
              <a:pPr/>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0AC6E-6635-4C5E-9CB9-390E643832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60FF3-04ED-43F5-A668-61F6B99F0B70}" type="datetimeFigureOut">
              <a:rPr lang="en-US" smtClean="0"/>
              <a:pPr/>
              <a:t>2/22/2015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0AC6E-6635-4C5E-9CB9-390E643832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ble.jpg"/>
          <p:cNvPicPr>
            <a:picLocks noChangeAspect="1"/>
          </p:cNvPicPr>
          <p:nvPr/>
        </p:nvPicPr>
        <p:blipFill>
          <a:blip r:embed="rId2" cstate="print"/>
          <a:stretch>
            <a:fillRect/>
          </a:stretch>
        </p:blipFill>
        <p:spPr>
          <a:xfrm>
            <a:off x="0" y="1142999"/>
            <a:ext cx="9144000" cy="4876801"/>
          </a:xfrm>
          <a:prstGeom prst="rect">
            <a:avLst/>
          </a:prstGeom>
        </p:spPr>
      </p:pic>
      <p:sp>
        <p:nvSpPr>
          <p:cNvPr id="2" name="Title 1"/>
          <p:cNvSpPr>
            <a:spLocks noGrp="1"/>
          </p:cNvSpPr>
          <p:nvPr>
            <p:ph type="ctrTitle"/>
          </p:nvPr>
        </p:nvSpPr>
        <p:spPr>
          <a:xfrm>
            <a:off x="0" y="1"/>
            <a:ext cx="9144000" cy="1219199"/>
          </a:xfrm>
        </p:spPr>
        <p:txBody>
          <a:bodyPr>
            <a:normAutofit/>
          </a:bodyPr>
          <a:lstStyle/>
          <a:p>
            <a:r>
              <a:rPr lang="en-US" sz="6600" b="1" dirty="0" smtClean="0"/>
              <a:t>Give Me the Bible</a:t>
            </a:r>
            <a:endParaRPr lang="en-US" sz="6600" b="1" dirty="0"/>
          </a:p>
        </p:txBody>
      </p:sp>
      <p:sp>
        <p:nvSpPr>
          <p:cNvPr id="3" name="Subtitle 2"/>
          <p:cNvSpPr>
            <a:spLocks noGrp="1"/>
          </p:cNvSpPr>
          <p:nvPr>
            <p:ph type="subTitle" idx="1"/>
          </p:nvPr>
        </p:nvSpPr>
        <p:spPr>
          <a:xfrm>
            <a:off x="0" y="5943600"/>
            <a:ext cx="6400800" cy="914400"/>
          </a:xfrm>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524000"/>
            <a:ext cx="8229600" cy="5334000"/>
          </a:xfrm>
        </p:spPr>
        <p:txBody>
          <a:bodyPr>
            <a:normAutofit/>
          </a:bodyPr>
          <a:lstStyle/>
          <a:p>
            <a:r>
              <a:rPr lang="en-US" b="1" dirty="0" smtClean="0"/>
              <a:t>In sports, participants will hit a “plateau”</a:t>
            </a:r>
          </a:p>
          <a:p>
            <a:r>
              <a:rPr lang="en-US" b="1" dirty="0" smtClean="0"/>
              <a:t>Writers will sometimes get “writer’s block”</a:t>
            </a:r>
          </a:p>
          <a:p>
            <a:r>
              <a:rPr lang="en-US" b="1" dirty="0" smtClean="0"/>
              <a:t>Relationships may “hit a rut”</a:t>
            </a:r>
          </a:p>
          <a:p>
            <a:r>
              <a:rPr lang="en-US" b="1" dirty="0" smtClean="0"/>
              <a:t>How are they related? (And, what do they have to do with Sunday AM worship?)</a:t>
            </a:r>
          </a:p>
          <a:p>
            <a:r>
              <a:rPr lang="en-US" b="1" dirty="0" smtClean="0"/>
              <a:t>Answer:</a:t>
            </a:r>
          </a:p>
          <a:p>
            <a:pPr lvl="1"/>
            <a:r>
              <a:rPr lang="en-US" b="1" dirty="0" smtClean="0"/>
              <a:t>They are all temporary setbacks that must be overcome  (whether physical, mental, or social) if we are to move forward/grow</a:t>
            </a:r>
          </a:p>
          <a:p>
            <a:pPr lvl="1"/>
            <a:r>
              <a:rPr lang="en-US" b="1" dirty="0" smtClean="0"/>
              <a:t>This may happen to us spiritually</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home is a nice place for the Bible. The hand is a good place, as well. But I tell you, the heart and the head are the best places to </a:t>
            </a:r>
            <a:r>
              <a:rPr lang="en-US" b="1" dirty="0"/>
              <a:t>store</a:t>
            </a:r>
            <a:r>
              <a:rPr lang="en-US" dirty="0"/>
              <a:t> the Bible.</a:t>
            </a:r>
            <a:br>
              <a:rPr lang="en-US" dirty="0"/>
            </a:br>
            <a:r>
              <a:rPr lang="en-US" dirty="0"/>
              <a:t/>
            </a:r>
            <a:br>
              <a:rPr lang="en-US" dirty="0"/>
            </a:br>
            <a:r>
              <a:rPr lang="en-US" dirty="0"/>
              <a:t>Do you ever ask yourself, “Why do I always cave in when temptation comes? Why can’t I be an </a:t>
            </a:r>
            <a:r>
              <a:rPr lang="en-US" dirty="0" err="1"/>
              <a:t>overcomer</a:t>
            </a:r>
            <a:r>
              <a:rPr lang="en-US" dirty="0"/>
              <a:t>? Where is my breakthrough?” </a:t>
            </a:r>
            <a:br>
              <a:rPr lang="en-US" dirty="0"/>
            </a:br>
            <a:r>
              <a:rPr lang="en-US" dirty="0"/>
              <a:t/>
            </a:r>
            <a:br>
              <a:rPr lang="en-US" dirty="0"/>
            </a:br>
            <a:r>
              <a:rPr lang="en-US" dirty="0"/>
              <a:t>Well, let me ask you this question: How much time are you spending reading, meditating, and studying the Word of God?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Have you ever wondered why people stumble into pornography? Perhaps you even struggle in that area. It’s because they are not feeding on Jesus. They are seeking satisfaction in the evil pleasures of this world, rather than the eternal promises of eternity.</a:t>
            </a:r>
            <a:br>
              <a:rPr lang="en-US" dirty="0"/>
            </a:br>
            <a:r>
              <a:rPr lang="en-US" dirty="0"/>
              <a:t/>
            </a:r>
            <a:br>
              <a:rPr lang="en-US" dirty="0"/>
            </a:br>
            <a:r>
              <a:rPr lang="en-US" dirty="0"/>
              <a:t>Suppose you just finished a wonderful meal and somebody knocks on your front door. You answer it, and they hold forth a plate full of stale crumbs saying, “Take this. Eat.” You would say, “No thank you, I don’t need that. I’m already </a:t>
            </a:r>
            <a:r>
              <a:rPr lang="en-US" b="1" dirty="0"/>
              <a:t>satisfied</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a:t>Fifteen college professors who taught human motivation were asked to write a concise statement on human motivation. After hours of study, they said: “What the mind attends to, it considers. What the mind does not attend to, it dismisses. What the mind attends to continually, it believes. What the mind believes, it eventually does.”</a:t>
            </a:r>
            <a:br>
              <a:rPr lang="en-US" dirty="0"/>
            </a:br>
            <a:r>
              <a:rPr lang="en-US" dirty="0"/>
              <a:t/>
            </a:r>
            <a:br>
              <a:rPr lang="en-US" dirty="0"/>
            </a:br>
            <a:r>
              <a:rPr lang="en-US" dirty="0"/>
              <a:t>How much of the Bible have you read? More importantly, how much are you </a:t>
            </a:r>
            <a:r>
              <a:rPr lang="en-US" b="1" dirty="0"/>
              <a:t>applying</a:t>
            </a:r>
            <a:r>
              <a:rPr lang="en-US" dirty="0"/>
              <a:t> to your life? </a:t>
            </a:r>
            <a:br>
              <a:rPr lang="en-US" dirty="0"/>
            </a:br>
            <a:r>
              <a:rPr lang="en-US" dirty="0"/>
              <a:t/>
            </a:r>
            <a:br>
              <a:rPr lang="en-US" dirty="0"/>
            </a:br>
            <a:r>
              <a:rPr lang="en-US" dirty="0"/>
              <a:t>Many read the Bible like a math book rather than a love story. They get the words, but they don’t get the music.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0" y="152400"/>
            <a:ext cx="9144000" cy="1447800"/>
          </a:xfrm>
        </p:spPr>
        <p:txBody>
          <a:bodyPr>
            <a:noAutofit/>
          </a:bodyPr>
          <a:lstStyle/>
          <a:p>
            <a:r>
              <a:rPr lang="en-US" sz="7200" b="1" dirty="0" smtClean="0"/>
              <a:t>Are </a:t>
            </a:r>
            <a:r>
              <a:rPr lang="en-US" sz="7200" b="1" u="sng" dirty="0" smtClean="0"/>
              <a:t>YOU</a:t>
            </a:r>
            <a:r>
              <a:rPr lang="en-US" sz="7200" b="1" dirty="0" smtClean="0"/>
              <a:t> a Christian?</a:t>
            </a:r>
          </a:p>
        </p:txBody>
      </p:sp>
      <p:sp>
        <p:nvSpPr>
          <p:cNvPr id="59395" name="Content Placeholder 3"/>
          <p:cNvSpPr>
            <a:spLocks noGrp="1"/>
          </p:cNvSpPr>
          <p:nvPr>
            <p:ph sz="half" idx="1"/>
          </p:nvPr>
        </p:nvSpPr>
        <p:spPr>
          <a:xfrm>
            <a:off x="457200" y="1600200"/>
            <a:ext cx="4038600" cy="4876800"/>
          </a:xfrm>
        </p:spPr>
        <p:txBody>
          <a:bodyPr>
            <a:normAutofit/>
          </a:bodyPr>
          <a:lstStyle/>
          <a:p>
            <a:r>
              <a:rPr lang="en-US" sz="4000" b="1" dirty="0" smtClean="0"/>
              <a:t>Hear</a:t>
            </a:r>
          </a:p>
          <a:p>
            <a:r>
              <a:rPr lang="en-US" sz="4000" b="1" dirty="0" smtClean="0"/>
              <a:t>Believe</a:t>
            </a:r>
          </a:p>
          <a:p>
            <a:r>
              <a:rPr lang="en-US" sz="4000" b="1" dirty="0" smtClean="0"/>
              <a:t>Repent</a:t>
            </a:r>
          </a:p>
          <a:p>
            <a:r>
              <a:rPr lang="en-US" sz="4000" b="1" dirty="0" smtClean="0"/>
              <a:t>Confess</a:t>
            </a:r>
          </a:p>
          <a:p>
            <a:r>
              <a:rPr lang="en-US" sz="4000" b="1" dirty="0" smtClean="0"/>
              <a:t>Be Baptized</a:t>
            </a:r>
          </a:p>
          <a:p>
            <a:r>
              <a:rPr lang="en-US" sz="3400" b="1" dirty="0" smtClean="0"/>
              <a:t>Continue Faithfully</a:t>
            </a:r>
          </a:p>
        </p:txBody>
      </p:sp>
      <p:sp>
        <p:nvSpPr>
          <p:cNvPr id="59396" name="Content Placeholder 4"/>
          <p:cNvSpPr>
            <a:spLocks noGrp="1"/>
          </p:cNvSpPr>
          <p:nvPr>
            <p:ph sz="half" idx="2"/>
          </p:nvPr>
        </p:nvSpPr>
        <p:spPr>
          <a:xfrm>
            <a:off x="4648200" y="1600200"/>
            <a:ext cx="4038600" cy="4876800"/>
          </a:xfrm>
        </p:spPr>
        <p:txBody>
          <a:bodyPr>
            <a:normAutofit/>
          </a:bodyPr>
          <a:lstStyle/>
          <a:p>
            <a:r>
              <a:rPr lang="en-US" sz="4000" b="1" dirty="0" smtClean="0"/>
              <a:t>Romans 10:17</a:t>
            </a:r>
          </a:p>
          <a:p>
            <a:r>
              <a:rPr lang="en-US" sz="4000" b="1" dirty="0" smtClean="0"/>
              <a:t>Mark 16:16</a:t>
            </a:r>
          </a:p>
          <a:p>
            <a:r>
              <a:rPr lang="en-US" sz="4000" b="1" dirty="0" smtClean="0"/>
              <a:t>Acts 2:38</a:t>
            </a:r>
          </a:p>
          <a:p>
            <a:r>
              <a:rPr lang="en-US" sz="4000" b="1" dirty="0" smtClean="0"/>
              <a:t>Acts 22:16</a:t>
            </a:r>
          </a:p>
          <a:p>
            <a:r>
              <a:rPr lang="en-US" sz="4000" b="1" dirty="0" smtClean="0"/>
              <a:t>Mark 16:16</a:t>
            </a:r>
          </a:p>
          <a:p>
            <a:r>
              <a:rPr lang="en-US" sz="4000" b="1" dirty="0" smtClean="0"/>
              <a:t>Hebrews 10:38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1008</TotalTime>
  <Words>259</Words>
  <Application>Microsoft Office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Give Me the Bible</vt:lpstr>
      <vt:lpstr>INTRODUCTION</vt:lpstr>
      <vt:lpstr>Slide 3</vt:lpstr>
      <vt:lpstr>Slide 4</vt:lpstr>
      <vt:lpstr>Slide 5</vt:lpstr>
      <vt:lpstr>Slide 6</vt:lpstr>
      <vt:lpstr>CONCLUSION</vt:lpstr>
      <vt:lpstr>Are YOU a Christian?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Give Me the Bible</dc:title>
  <dc:creator>Pili</dc:creator>
  <cp:lastModifiedBy>Pili</cp:lastModifiedBy>
  <cp:revision>90</cp:revision>
  <dcterms:created xsi:type="dcterms:W3CDTF">2015-02-18T15:58:32Z</dcterms:created>
  <dcterms:modified xsi:type="dcterms:W3CDTF">2015-02-22T12:57:20Z</dcterms:modified>
</cp:coreProperties>
</file>