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5" r:id="rId5"/>
    <p:sldId id="293" r:id="rId6"/>
    <p:sldId id="264" r:id="rId7"/>
    <p:sldId id="263" r:id="rId8"/>
    <p:sldId id="261" r:id="rId9"/>
    <p:sldId id="260" r:id="rId10"/>
    <p:sldId id="259" r:id="rId11"/>
    <p:sldId id="266" r:id="rId12"/>
    <p:sldId id="267" r:id="rId13"/>
    <p:sldId id="268" r:id="rId14"/>
    <p:sldId id="269" r:id="rId15"/>
    <p:sldId id="270" r:id="rId16"/>
    <p:sldId id="271" r:id="rId17"/>
    <p:sldId id="272" r:id="rId18"/>
    <p:sldId id="274" r:id="rId19"/>
    <p:sldId id="275" r:id="rId20"/>
    <p:sldId id="277" r:id="rId21"/>
    <p:sldId id="283" r:id="rId22"/>
    <p:sldId id="273" r:id="rId23"/>
    <p:sldId id="294" r:id="rId24"/>
    <p:sldId id="295" r:id="rId25"/>
    <p:sldId id="284" r:id="rId26"/>
    <p:sldId id="285" r:id="rId27"/>
    <p:sldId id="286" r:id="rId28"/>
    <p:sldId id="290" r:id="rId29"/>
    <p:sldId id="289" r:id="rId30"/>
    <p:sldId id="288" r:id="rId31"/>
    <p:sldId id="287" r:id="rId32"/>
    <p:sldId id="282" r:id="rId33"/>
    <p:sldId id="300" r:id="rId34"/>
    <p:sldId id="299" r:id="rId35"/>
    <p:sldId id="298" r:id="rId36"/>
    <p:sldId id="297" r:id="rId37"/>
    <p:sldId id="296" r:id="rId38"/>
    <p:sldId id="281" r:id="rId39"/>
    <p:sldId id="301" r:id="rId40"/>
    <p:sldId id="291" r:id="rId41"/>
    <p:sldId id="302" r:id="rId42"/>
    <p:sldId id="29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9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E71CC-591D-4CA8-9A70-7B7A07D15D02}" type="datetimeFigureOut">
              <a:rPr lang="en-US" smtClean="0"/>
              <a:pPr/>
              <a:t>4/19/2015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AD45F1-6C6B-4CC1-B3BC-04D58AAAF63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E71CC-591D-4CA8-9A70-7B7A07D15D02}" type="datetimeFigureOut">
              <a:rPr lang="en-US" smtClean="0"/>
              <a:pPr/>
              <a:t>4/19/2015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D45F1-6C6B-4CC1-B3BC-04D58AAAF63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uilt.jpg"/>
          <p:cNvPicPr>
            <a:picLocks noChangeAspect="1"/>
          </p:cNvPicPr>
          <p:nvPr/>
        </p:nvPicPr>
        <p:blipFill>
          <a:blip r:embed="rId2" cstate="print"/>
          <a:stretch>
            <a:fillRect/>
          </a:stretch>
        </p:blipFill>
        <p:spPr>
          <a:xfrm>
            <a:off x="0" y="1435100"/>
            <a:ext cx="7493000" cy="5422900"/>
          </a:xfrm>
          <a:prstGeom prst="rect">
            <a:avLst/>
          </a:prstGeom>
        </p:spPr>
      </p:pic>
      <p:pic>
        <p:nvPicPr>
          <p:cNvPr id="4" name="Picture 3" descr="gavel.jpg"/>
          <p:cNvPicPr>
            <a:picLocks noChangeAspect="1"/>
          </p:cNvPicPr>
          <p:nvPr/>
        </p:nvPicPr>
        <p:blipFill>
          <a:blip r:embed="rId3" cstate="print"/>
          <a:stretch>
            <a:fillRect/>
          </a:stretch>
        </p:blipFill>
        <p:spPr>
          <a:xfrm>
            <a:off x="4267200" y="0"/>
            <a:ext cx="4876800" cy="3328416"/>
          </a:xfrm>
          <a:prstGeom prst="rect">
            <a:avLst/>
          </a:prstGeom>
        </p:spPr>
      </p:pic>
      <p:sp>
        <p:nvSpPr>
          <p:cNvPr id="2" name="Title 1"/>
          <p:cNvSpPr>
            <a:spLocks noGrp="1"/>
          </p:cNvSpPr>
          <p:nvPr>
            <p:ph type="ctrTitle"/>
          </p:nvPr>
        </p:nvSpPr>
        <p:spPr>
          <a:xfrm>
            <a:off x="152400" y="152400"/>
            <a:ext cx="4419600" cy="2971800"/>
          </a:xfrm>
        </p:spPr>
        <p:txBody>
          <a:bodyPr>
            <a:normAutofit fontScale="90000"/>
          </a:bodyPr>
          <a:lstStyle/>
          <a:p>
            <a:r>
              <a:rPr lang="en-US" sz="7200" b="1" dirty="0" smtClean="0"/>
              <a:t>Conviction or</a:t>
            </a:r>
            <a:br>
              <a:rPr lang="en-US" sz="7200" b="1" dirty="0" smtClean="0"/>
            </a:br>
            <a:r>
              <a:rPr lang="en-US" sz="7200" b="1" dirty="0" smtClean="0"/>
              <a:t>Guilt?</a:t>
            </a:r>
            <a:endParaRPr lang="en-US" sz="7200" b="1" dirty="0"/>
          </a:p>
        </p:txBody>
      </p:sp>
      <p:sp>
        <p:nvSpPr>
          <p:cNvPr id="3" name="Subtitle 2"/>
          <p:cNvSpPr>
            <a:spLocks noGrp="1"/>
          </p:cNvSpPr>
          <p:nvPr>
            <p:ph type="subTitle" idx="1"/>
          </p:nvPr>
        </p:nvSpPr>
        <p:spPr>
          <a:xfrm>
            <a:off x="2514600" y="4191000"/>
            <a:ext cx="6400800" cy="1752600"/>
          </a:xfrm>
        </p:spPr>
        <p:txBody>
          <a:bodyPr>
            <a:normAutofit/>
          </a:bodyPr>
          <a:lstStyle/>
          <a:p>
            <a:r>
              <a:rPr lang="en-US" sz="7200" b="1" dirty="0" smtClean="0">
                <a:solidFill>
                  <a:schemeClr val="tx1"/>
                </a:solidFill>
              </a:rPr>
              <a:t>John 16:7-14</a:t>
            </a:r>
            <a:endParaRPr lang="en-US" sz="72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a:p>
            <a:pPr lvl="1"/>
            <a:r>
              <a:rPr lang="en-US" b="1" dirty="0" smtClean="0"/>
              <a:t>The Holy Spirit convicts the world of sin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a:p>
            <a:pPr lvl="1"/>
            <a:r>
              <a:rPr lang="en-US" b="1" dirty="0" smtClean="0"/>
              <a:t>The Holy Spirit convicts the world of sin</a:t>
            </a:r>
          </a:p>
          <a:p>
            <a:pPr lvl="2"/>
            <a:r>
              <a:rPr lang="en-US" b="1" dirty="0" smtClean="0"/>
              <a:t>John 16:7-11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a:p>
            <a:pPr lvl="1"/>
            <a:r>
              <a:rPr lang="en-US" b="1" dirty="0" smtClean="0"/>
              <a:t>The Holy Spirit convicts the world of sin</a:t>
            </a:r>
          </a:p>
          <a:p>
            <a:pPr lvl="2"/>
            <a:r>
              <a:rPr lang="en-US" b="1" dirty="0" smtClean="0"/>
              <a:t>John 16:7-11</a:t>
            </a:r>
          </a:p>
          <a:p>
            <a:pPr lvl="2"/>
            <a:r>
              <a:rPr lang="en-US" b="1" dirty="0" smtClean="0"/>
              <a:t>Prove, show to be so, convince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a:p>
            <a:pPr lvl="1"/>
            <a:r>
              <a:rPr lang="en-US" b="1" dirty="0" smtClean="0"/>
              <a:t>The Holy Spirit convicts the world of sin</a:t>
            </a:r>
          </a:p>
          <a:p>
            <a:pPr lvl="2"/>
            <a:r>
              <a:rPr lang="en-US" b="1" dirty="0" smtClean="0"/>
              <a:t>John 16:7-11</a:t>
            </a:r>
          </a:p>
          <a:p>
            <a:pPr lvl="2"/>
            <a:r>
              <a:rPr lang="en-US" b="1" dirty="0" smtClean="0"/>
              <a:t>Prove, show to be so, convince</a:t>
            </a:r>
          </a:p>
          <a:p>
            <a:pPr lvl="2"/>
            <a:r>
              <a:rPr lang="en-US" b="1" dirty="0" smtClean="0"/>
              <a:t>1st step toward repentance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a:p>
            <a:pPr lvl="1"/>
            <a:r>
              <a:rPr lang="en-US" b="1" dirty="0" smtClean="0"/>
              <a:t>The Holy Spirit convicts the world of sin</a:t>
            </a:r>
          </a:p>
          <a:p>
            <a:pPr lvl="2"/>
            <a:r>
              <a:rPr lang="en-US" b="1" dirty="0" smtClean="0"/>
              <a:t>John 16:7-11</a:t>
            </a:r>
          </a:p>
          <a:p>
            <a:pPr lvl="2"/>
            <a:r>
              <a:rPr lang="en-US" b="1" dirty="0" smtClean="0"/>
              <a:t>Prove, show to be so, convince</a:t>
            </a:r>
          </a:p>
          <a:p>
            <a:pPr lvl="2"/>
            <a:r>
              <a:rPr lang="en-US" b="1" dirty="0" smtClean="0"/>
              <a:t>1st step toward repentance</a:t>
            </a:r>
          </a:p>
          <a:p>
            <a:pPr lvl="1"/>
            <a:r>
              <a:rPr lang="en-US" b="1" dirty="0" smtClean="0"/>
              <a:t>Satan accuses us of sin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a:p>
            <a:pPr lvl="1"/>
            <a:r>
              <a:rPr lang="en-US" b="1" dirty="0" smtClean="0"/>
              <a:t>The Holy Spirit convicts the world of sin</a:t>
            </a:r>
          </a:p>
          <a:p>
            <a:pPr lvl="2"/>
            <a:r>
              <a:rPr lang="en-US" b="1" dirty="0" smtClean="0"/>
              <a:t>John 16:7-11</a:t>
            </a:r>
          </a:p>
          <a:p>
            <a:pPr lvl="2"/>
            <a:r>
              <a:rPr lang="en-US" b="1" dirty="0" smtClean="0"/>
              <a:t>Prove, show to be so, convince </a:t>
            </a:r>
          </a:p>
          <a:p>
            <a:pPr lvl="2"/>
            <a:r>
              <a:rPr lang="en-US" b="1" dirty="0" smtClean="0"/>
              <a:t>1st step toward repentance</a:t>
            </a:r>
          </a:p>
          <a:p>
            <a:pPr lvl="1"/>
            <a:r>
              <a:rPr lang="en-US" b="1" dirty="0" smtClean="0"/>
              <a:t>Satan accuses us of sin</a:t>
            </a:r>
          </a:p>
          <a:p>
            <a:pPr lvl="2"/>
            <a:r>
              <a:rPr lang="en-US" b="1" dirty="0" smtClean="0"/>
              <a:t>Revelation 12:9-10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must recognize this (1 John 1:8-10)</a:t>
            </a:r>
          </a:p>
          <a:p>
            <a:pPr lvl="1"/>
            <a:r>
              <a:rPr lang="en-US" b="1" dirty="0" smtClean="0"/>
              <a:t>The Holy Spirit convicts the world of sin</a:t>
            </a:r>
          </a:p>
          <a:p>
            <a:pPr lvl="2"/>
            <a:r>
              <a:rPr lang="en-US" b="1" dirty="0" smtClean="0"/>
              <a:t>John 16:7-11</a:t>
            </a:r>
          </a:p>
          <a:p>
            <a:pPr lvl="2"/>
            <a:r>
              <a:rPr lang="en-US" b="1" dirty="0" smtClean="0"/>
              <a:t>Prove, show to be so, convince </a:t>
            </a:r>
          </a:p>
          <a:p>
            <a:pPr lvl="2"/>
            <a:r>
              <a:rPr lang="en-US" b="1" dirty="0" smtClean="0"/>
              <a:t>1st step toward repentance</a:t>
            </a:r>
          </a:p>
          <a:p>
            <a:pPr lvl="1"/>
            <a:r>
              <a:rPr lang="en-US" b="1" dirty="0" smtClean="0"/>
              <a:t>Satan accuses us of sin</a:t>
            </a:r>
          </a:p>
          <a:p>
            <a:pPr lvl="2"/>
            <a:r>
              <a:rPr lang="en-US" b="1" dirty="0" smtClean="0"/>
              <a:t>Revelation 12:9-10</a:t>
            </a:r>
          </a:p>
          <a:p>
            <a:pPr lvl="2"/>
            <a:r>
              <a:rPr lang="en-US" b="1" dirty="0" smtClean="0"/>
              <a:t>Accusations may be true, false, frivolous, 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SORROW</a:t>
            </a:r>
            <a:endParaRPr lang="en-US" b="1" dirty="0"/>
          </a:p>
        </p:txBody>
      </p:sp>
      <p:sp>
        <p:nvSpPr>
          <p:cNvPr id="3" name="Content Placeholder 2"/>
          <p:cNvSpPr>
            <a:spLocks noGrp="1"/>
          </p:cNvSpPr>
          <p:nvPr>
            <p:ph idx="1"/>
          </p:nvPr>
        </p:nvSpPr>
        <p:spPr/>
        <p:txBody>
          <a:bodyPr/>
          <a:lstStyle/>
          <a:p>
            <a:r>
              <a:rPr lang="en-US" b="1" dirty="0" smtClean="0"/>
              <a:t>2 Corinthians 7:10</a:t>
            </a:r>
          </a:p>
          <a:p>
            <a:pPr lvl="1"/>
            <a:r>
              <a:rPr lang="en-US" b="1" dirty="0" smtClean="0"/>
              <a:t>For the sorrow that is according to the will of God produces a repentance without regret, leading to salvation,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SORROW</a:t>
            </a:r>
            <a:endParaRPr lang="en-US" b="1" dirty="0"/>
          </a:p>
        </p:txBody>
      </p:sp>
      <p:sp>
        <p:nvSpPr>
          <p:cNvPr id="3" name="Content Placeholder 2"/>
          <p:cNvSpPr>
            <a:spLocks noGrp="1"/>
          </p:cNvSpPr>
          <p:nvPr>
            <p:ph idx="1"/>
          </p:nvPr>
        </p:nvSpPr>
        <p:spPr/>
        <p:txBody>
          <a:bodyPr/>
          <a:lstStyle/>
          <a:p>
            <a:r>
              <a:rPr lang="en-US" b="1" dirty="0" smtClean="0"/>
              <a:t>2 Corinthians 7:10</a:t>
            </a:r>
          </a:p>
          <a:p>
            <a:pPr lvl="1"/>
            <a:r>
              <a:rPr lang="en-US" b="1" dirty="0" smtClean="0"/>
              <a:t>For the sorrow that is according to the will of God produces a repentance without regret, leading to salvation, </a:t>
            </a:r>
          </a:p>
          <a:p>
            <a:pPr lvl="1"/>
            <a:r>
              <a:rPr lang="en-US" b="1" dirty="0" smtClean="0"/>
              <a:t>but the sorrow of the world produces death.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EXAMPLES</a:t>
            </a:r>
            <a:endParaRPr lang="en-US" b="1" dirty="0"/>
          </a:p>
        </p:txBody>
      </p:sp>
      <p:sp>
        <p:nvSpPr>
          <p:cNvPr id="3" name="Content Placeholder 2"/>
          <p:cNvSpPr>
            <a:spLocks noGrp="1"/>
          </p:cNvSpPr>
          <p:nvPr>
            <p:ph idx="1"/>
          </p:nvPr>
        </p:nvSpPr>
        <p:spPr/>
        <p:txBody>
          <a:bodyPr/>
          <a:lstStyle/>
          <a:p>
            <a:r>
              <a:rPr lang="en-US" b="1" dirty="0" smtClean="0"/>
              <a:t>Peter (Matthew 26-28)</a:t>
            </a:r>
          </a:p>
          <a:p>
            <a:pPr lvl="1"/>
            <a:r>
              <a:rPr lang="en-US" b="1" dirty="0" smtClean="0"/>
              <a:t>Ran away, denied Jesus 3 times, cursed	</a:t>
            </a:r>
          </a:p>
          <a:p>
            <a:pPr lvl="1"/>
            <a:r>
              <a:rPr lang="en-US" b="1" dirty="0" smtClean="0"/>
              <a:t>Wept bitterly</a:t>
            </a:r>
          </a:p>
          <a:p>
            <a:pPr lvl="1"/>
            <a:r>
              <a:rPr lang="en-US" b="1" dirty="0" smtClean="0"/>
              <a:t>Repented, returned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EXAMPLES</a:t>
            </a:r>
            <a:endParaRPr lang="en-US" b="1" dirty="0"/>
          </a:p>
        </p:txBody>
      </p:sp>
      <p:sp>
        <p:nvSpPr>
          <p:cNvPr id="3" name="Content Placeholder 2"/>
          <p:cNvSpPr>
            <a:spLocks noGrp="1"/>
          </p:cNvSpPr>
          <p:nvPr>
            <p:ph idx="1"/>
          </p:nvPr>
        </p:nvSpPr>
        <p:spPr/>
        <p:txBody>
          <a:bodyPr>
            <a:normAutofit/>
          </a:bodyPr>
          <a:lstStyle/>
          <a:p>
            <a:r>
              <a:rPr lang="en-US" b="1" dirty="0" smtClean="0"/>
              <a:t>Peter (Matthew 26-28)</a:t>
            </a:r>
          </a:p>
          <a:p>
            <a:pPr lvl="1"/>
            <a:r>
              <a:rPr lang="en-US" b="1" dirty="0" smtClean="0"/>
              <a:t>Ran away, denied Jesus 3 times, cursed	</a:t>
            </a:r>
          </a:p>
          <a:p>
            <a:pPr lvl="1"/>
            <a:r>
              <a:rPr lang="en-US" b="1" dirty="0" smtClean="0"/>
              <a:t>Wept bitterly</a:t>
            </a:r>
          </a:p>
          <a:p>
            <a:pPr lvl="1"/>
            <a:r>
              <a:rPr lang="en-US" b="1" dirty="0" smtClean="0"/>
              <a:t>Repented, returned</a:t>
            </a:r>
          </a:p>
          <a:p>
            <a:r>
              <a:rPr lang="en-US" b="1" dirty="0" smtClean="0"/>
              <a:t>Judas</a:t>
            </a:r>
          </a:p>
          <a:p>
            <a:pPr lvl="1"/>
            <a:r>
              <a:rPr lang="en-US" b="1" dirty="0" smtClean="0"/>
              <a:t>Betrayed Him (Matthew 26)</a:t>
            </a:r>
          </a:p>
          <a:p>
            <a:pPr lvl="1"/>
            <a:r>
              <a:rPr lang="en-US" b="1" dirty="0" smtClean="0"/>
              <a:t>Felt remorse (Matthew 27:3)</a:t>
            </a:r>
          </a:p>
          <a:p>
            <a:pPr lvl="1"/>
            <a:r>
              <a:rPr lang="en-US" b="1" dirty="0" smtClean="0"/>
              <a:t>Hanged himself (verse 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Psalm 32:1-6</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b="1" dirty="0" smtClean="0"/>
              <a:t>	1) How blessed is he whose transgression is forgiven,</a:t>
            </a:r>
            <a:br>
              <a:rPr lang="en-US" b="1" dirty="0" smtClean="0"/>
            </a:br>
            <a:r>
              <a:rPr lang="en-US" b="1" dirty="0" smtClean="0"/>
              <a:t>         Whose sin is covered! </a:t>
            </a:r>
            <a:br>
              <a:rPr lang="en-US" b="1" dirty="0" smtClean="0"/>
            </a:br>
            <a:r>
              <a:rPr lang="en-US" b="1" dirty="0" smtClean="0"/>
              <a:t> 2) How blessed is the man to whom the LORD does not impute iniquity,</a:t>
            </a:r>
            <a:br>
              <a:rPr lang="en-US" b="1" dirty="0" smtClean="0"/>
            </a:br>
            <a:r>
              <a:rPr lang="en-US" b="1" dirty="0" smtClean="0"/>
              <a:t>         And in whose spirit there is no deceit!   </a:t>
            </a:r>
          </a:p>
          <a:p>
            <a:pPr>
              <a:buNone/>
            </a:pPr>
            <a:r>
              <a:rPr lang="en-US" b="1" dirty="0" smtClean="0"/>
              <a:t>	3) When I kept silent about my sin, my body wasted away</a:t>
            </a:r>
            <a:br>
              <a:rPr lang="en-US" b="1" dirty="0" smtClean="0"/>
            </a:br>
            <a:r>
              <a:rPr lang="en-US" b="1" dirty="0" smtClean="0"/>
              <a:t>         Through my groaning all day long.  </a:t>
            </a:r>
            <a:br>
              <a:rPr lang="en-US" b="1" dirty="0" smtClean="0"/>
            </a:br>
            <a:r>
              <a:rPr lang="en-US" b="1"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Psalm 32:1-6</a:t>
            </a:r>
            <a:endParaRPr lang="en-US" b="1" dirty="0"/>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b="1" dirty="0" smtClean="0"/>
              <a:t>	4) For day and night Your hand was heavy upon me;</a:t>
            </a:r>
            <a:br>
              <a:rPr lang="en-US" b="1" dirty="0" smtClean="0"/>
            </a:br>
            <a:r>
              <a:rPr lang="en-US" b="1" dirty="0" smtClean="0"/>
              <a:t>         My vitality was drained away as with the fever heat of summer. Selah. </a:t>
            </a:r>
          </a:p>
          <a:p>
            <a:pPr>
              <a:buNone/>
            </a:pPr>
            <a:r>
              <a:rPr lang="en-US" b="1" dirty="0" smtClean="0"/>
              <a:t>	5) I acknowledged my sin to You,</a:t>
            </a:r>
            <a:br>
              <a:rPr lang="en-US" b="1" dirty="0" smtClean="0"/>
            </a:br>
            <a:r>
              <a:rPr lang="en-US" b="1" dirty="0" smtClean="0"/>
              <a:t>         And my iniquity I did not hide;</a:t>
            </a:r>
            <a:br>
              <a:rPr lang="en-US" b="1" dirty="0" smtClean="0"/>
            </a:br>
            <a:r>
              <a:rPr lang="en-US" b="1" dirty="0" smtClean="0"/>
              <a:t>         I said, "I will confess my transgressions to the LORD";</a:t>
            </a:r>
            <a:br>
              <a:rPr lang="en-US" b="1" dirty="0" smtClean="0"/>
            </a:br>
            <a:r>
              <a:rPr lang="en-US" b="1" dirty="0" smtClean="0"/>
              <a:t>         And You forgave the guilt of my sin. Selah.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Psalm 32:1-6</a:t>
            </a:r>
            <a:endParaRPr lang="en-US" b="1" dirty="0"/>
          </a:p>
        </p:txBody>
      </p:sp>
      <p:sp>
        <p:nvSpPr>
          <p:cNvPr id="3" name="Content Placeholder 2"/>
          <p:cNvSpPr>
            <a:spLocks noGrp="1"/>
          </p:cNvSpPr>
          <p:nvPr>
            <p:ph idx="1"/>
          </p:nvPr>
        </p:nvSpPr>
        <p:spPr/>
        <p:txBody>
          <a:bodyPr>
            <a:normAutofit/>
          </a:bodyPr>
          <a:lstStyle/>
          <a:p>
            <a:r>
              <a:rPr lang="en-US" b="1" dirty="0" smtClean="0"/>
              <a:t>6) Therefore, let everyone who is godly pray to You in a time when You may be found;</a:t>
            </a:r>
            <a:br>
              <a:rPr lang="en-US" b="1" dirty="0" smtClean="0"/>
            </a:br>
            <a:r>
              <a:rPr lang="en-US" b="1" dirty="0" smtClean="0"/>
              <a:t>         Surely in a flood of great waters they will not reach him.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The Holy Spirit…</a:t>
            </a:r>
            <a:endParaRPr lang="en-US" b="1" dirty="0"/>
          </a:p>
        </p:txBody>
      </p:sp>
      <p:sp>
        <p:nvSpPr>
          <p:cNvPr id="3" name="Content Placeholder 2"/>
          <p:cNvSpPr>
            <a:spLocks noGrp="1"/>
          </p:cNvSpPr>
          <p:nvPr>
            <p:ph idx="1"/>
          </p:nvPr>
        </p:nvSpPr>
        <p:spPr/>
        <p:txBody>
          <a:bodyPr/>
          <a:lstStyle/>
          <a:p>
            <a:r>
              <a:rPr lang="en-US" b="1" dirty="0" smtClean="0"/>
              <a:t>He convicts us of our sins, with an eye toward the solution – Christ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The Holy Spirit…</a:t>
            </a:r>
            <a:endParaRPr lang="en-US" b="1" dirty="0"/>
          </a:p>
        </p:txBody>
      </p:sp>
      <p:sp>
        <p:nvSpPr>
          <p:cNvPr id="3" name="Content Placeholder 2"/>
          <p:cNvSpPr>
            <a:spLocks noGrp="1"/>
          </p:cNvSpPr>
          <p:nvPr>
            <p:ph idx="1"/>
          </p:nvPr>
        </p:nvSpPr>
        <p:spPr/>
        <p:txBody>
          <a:bodyPr/>
          <a:lstStyle/>
          <a:p>
            <a:r>
              <a:rPr lang="en-US" b="1" dirty="0" smtClean="0"/>
              <a:t>He convicts us of our sins, with an eye toward the solution – Christ</a:t>
            </a:r>
          </a:p>
          <a:p>
            <a:pPr lvl="1"/>
            <a:r>
              <a:rPr lang="en-US" b="1" dirty="0" smtClean="0"/>
              <a:t>Conviction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The Holy Spirit…</a:t>
            </a:r>
            <a:endParaRPr lang="en-US" b="1" dirty="0"/>
          </a:p>
        </p:txBody>
      </p:sp>
      <p:sp>
        <p:nvSpPr>
          <p:cNvPr id="3" name="Content Placeholder 2"/>
          <p:cNvSpPr>
            <a:spLocks noGrp="1"/>
          </p:cNvSpPr>
          <p:nvPr>
            <p:ph idx="1"/>
          </p:nvPr>
        </p:nvSpPr>
        <p:spPr/>
        <p:txBody>
          <a:bodyPr/>
          <a:lstStyle/>
          <a:p>
            <a:r>
              <a:rPr lang="en-US" b="1" dirty="0" smtClean="0"/>
              <a:t>He convicts us of our sins, with an eye toward the solution – Christ</a:t>
            </a:r>
          </a:p>
          <a:p>
            <a:pPr lvl="1"/>
            <a:r>
              <a:rPr lang="en-US" b="1" dirty="0" smtClean="0"/>
              <a:t>Conviction</a:t>
            </a:r>
          </a:p>
          <a:p>
            <a:pPr lvl="1"/>
            <a:r>
              <a:rPr lang="en-US" b="1" dirty="0" smtClean="0"/>
              <a:t>Repentance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The Holy Spirit…</a:t>
            </a:r>
            <a:endParaRPr lang="en-US" b="1" dirty="0"/>
          </a:p>
        </p:txBody>
      </p:sp>
      <p:sp>
        <p:nvSpPr>
          <p:cNvPr id="3" name="Content Placeholder 2"/>
          <p:cNvSpPr>
            <a:spLocks noGrp="1"/>
          </p:cNvSpPr>
          <p:nvPr>
            <p:ph idx="1"/>
          </p:nvPr>
        </p:nvSpPr>
        <p:spPr/>
        <p:txBody>
          <a:bodyPr/>
          <a:lstStyle/>
          <a:p>
            <a:r>
              <a:rPr lang="en-US" b="1" dirty="0" smtClean="0"/>
              <a:t>He convicts us of our sins, with an eye toward the solution – Christ</a:t>
            </a:r>
          </a:p>
          <a:p>
            <a:pPr lvl="1"/>
            <a:r>
              <a:rPr lang="en-US" b="1" dirty="0" smtClean="0"/>
              <a:t>Conviction</a:t>
            </a:r>
          </a:p>
          <a:p>
            <a:pPr lvl="1"/>
            <a:r>
              <a:rPr lang="en-US" b="1" dirty="0" smtClean="0"/>
              <a:t>Repentance</a:t>
            </a:r>
          </a:p>
          <a:p>
            <a:pPr lvl="1"/>
            <a:r>
              <a:rPr lang="en-US" b="1" dirty="0" smtClean="0"/>
              <a:t>Confession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The Holy Spirit…</a:t>
            </a:r>
            <a:endParaRPr lang="en-US" b="1" dirty="0"/>
          </a:p>
        </p:txBody>
      </p:sp>
      <p:sp>
        <p:nvSpPr>
          <p:cNvPr id="3" name="Content Placeholder 2"/>
          <p:cNvSpPr>
            <a:spLocks noGrp="1"/>
          </p:cNvSpPr>
          <p:nvPr>
            <p:ph idx="1"/>
          </p:nvPr>
        </p:nvSpPr>
        <p:spPr/>
        <p:txBody>
          <a:bodyPr/>
          <a:lstStyle/>
          <a:p>
            <a:r>
              <a:rPr lang="en-US" b="1" dirty="0" smtClean="0"/>
              <a:t>He convicts us of our sins, with an eye toward the solution – Christ</a:t>
            </a:r>
          </a:p>
          <a:p>
            <a:pPr lvl="1"/>
            <a:r>
              <a:rPr lang="en-US" b="1" dirty="0" smtClean="0"/>
              <a:t>Conviction</a:t>
            </a:r>
          </a:p>
          <a:p>
            <a:pPr lvl="1"/>
            <a:r>
              <a:rPr lang="en-US" b="1" dirty="0" smtClean="0"/>
              <a:t>Repentance</a:t>
            </a:r>
          </a:p>
          <a:p>
            <a:pPr lvl="1"/>
            <a:r>
              <a:rPr lang="en-US" b="1" dirty="0" smtClean="0"/>
              <a:t>Confession</a:t>
            </a:r>
          </a:p>
          <a:p>
            <a:pPr lvl="1"/>
            <a:r>
              <a:rPr lang="en-US" b="1" dirty="0" smtClean="0"/>
              <a:t>Baptism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a:p>
            <a:pPr lvl="1"/>
            <a:r>
              <a:rPr lang="en-US" b="1" dirty="0" smtClean="0"/>
              <a:t>Of willful…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The Holy Spirit…</a:t>
            </a:r>
            <a:endParaRPr lang="en-US" b="1" dirty="0"/>
          </a:p>
        </p:txBody>
      </p:sp>
      <p:sp>
        <p:nvSpPr>
          <p:cNvPr id="3" name="Content Placeholder 2"/>
          <p:cNvSpPr>
            <a:spLocks noGrp="1"/>
          </p:cNvSpPr>
          <p:nvPr>
            <p:ph idx="1"/>
          </p:nvPr>
        </p:nvSpPr>
        <p:spPr/>
        <p:txBody>
          <a:bodyPr/>
          <a:lstStyle/>
          <a:p>
            <a:r>
              <a:rPr lang="en-US" b="1" dirty="0" smtClean="0"/>
              <a:t>He convicts us of our sins, with an eye toward the solution – Christ</a:t>
            </a:r>
          </a:p>
          <a:p>
            <a:pPr lvl="1"/>
            <a:r>
              <a:rPr lang="en-US" b="1" dirty="0" smtClean="0"/>
              <a:t>Conviction</a:t>
            </a:r>
          </a:p>
          <a:p>
            <a:pPr lvl="1"/>
            <a:r>
              <a:rPr lang="en-US" b="1" dirty="0" smtClean="0"/>
              <a:t>Repentance</a:t>
            </a:r>
          </a:p>
          <a:p>
            <a:pPr lvl="1"/>
            <a:r>
              <a:rPr lang="en-US" b="1" dirty="0" smtClean="0"/>
              <a:t>Confession</a:t>
            </a:r>
          </a:p>
          <a:p>
            <a:pPr lvl="1"/>
            <a:r>
              <a:rPr lang="en-US" b="1" dirty="0" smtClean="0"/>
              <a:t>Baptism</a:t>
            </a:r>
          </a:p>
          <a:p>
            <a:pPr lvl="1"/>
            <a:r>
              <a:rPr lang="en-US" b="1" dirty="0" smtClean="0"/>
              <a:t>Life in Christ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The Holy Spirit…</a:t>
            </a:r>
            <a:endParaRPr lang="en-US" b="1" dirty="0"/>
          </a:p>
        </p:txBody>
      </p:sp>
      <p:sp>
        <p:nvSpPr>
          <p:cNvPr id="3" name="Content Placeholder 2"/>
          <p:cNvSpPr>
            <a:spLocks noGrp="1"/>
          </p:cNvSpPr>
          <p:nvPr>
            <p:ph idx="1"/>
          </p:nvPr>
        </p:nvSpPr>
        <p:spPr/>
        <p:txBody>
          <a:bodyPr/>
          <a:lstStyle/>
          <a:p>
            <a:r>
              <a:rPr lang="en-US" b="1" dirty="0" smtClean="0"/>
              <a:t>He convicts us of our sins, with an eye toward the solution – Christ</a:t>
            </a:r>
          </a:p>
          <a:p>
            <a:pPr lvl="1"/>
            <a:r>
              <a:rPr lang="en-US" b="1" dirty="0" smtClean="0"/>
              <a:t>Conviction</a:t>
            </a:r>
          </a:p>
          <a:p>
            <a:pPr lvl="1"/>
            <a:r>
              <a:rPr lang="en-US" b="1" dirty="0" smtClean="0"/>
              <a:t>Repentance</a:t>
            </a:r>
          </a:p>
          <a:p>
            <a:pPr lvl="1"/>
            <a:r>
              <a:rPr lang="en-US" b="1" dirty="0" smtClean="0"/>
              <a:t>Confession</a:t>
            </a:r>
          </a:p>
          <a:p>
            <a:pPr lvl="1"/>
            <a:r>
              <a:rPr lang="en-US" b="1" dirty="0" smtClean="0"/>
              <a:t>Baptism</a:t>
            </a:r>
          </a:p>
          <a:p>
            <a:pPr lvl="1"/>
            <a:r>
              <a:rPr lang="en-US" b="1" dirty="0" smtClean="0"/>
              <a:t>Life in Christ</a:t>
            </a:r>
          </a:p>
          <a:p>
            <a:r>
              <a:rPr lang="en-US" b="1" dirty="0" smtClean="0"/>
              <a:t>Acts 10:43; Colossians 2:13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devil…</a:t>
            </a:r>
            <a:endParaRPr lang="en-US" b="1" dirty="0"/>
          </a:p>
        </p:txBody>
      </p:sp>
      <p:sp>
        <p:nvSpPr>
          <p:cNvPr id="3" name="Content Placeholder 2"/>
          <p:cNvSpPr>
            <a:spLocks noGrp="1"/>
          </p:cNvSpPr>
          <p:nvPr>
            <p:ph idx="1"/>
          </p:nvPr>
        </p:nvSpPr>
        <p:spPr/>
        <p:txBody>
          <a:bodyPr/>
          <a:lstStyle/>
          <a:p>
            <a:r>
              <a:rPr lang="en-US" b="1" dirty="0" smtClean="0"/>
              <a:t>Accuses…</a:t>
            </a:r>
          </a:p>
          <a:p>
            <a:pPr lvl="1"/>
            <a:r>
              <a:rPr lang="en-US" b="1" dirty="0" smtClean="0"/>
              <a:t>Brethren, even God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devil…</a:t>
            </a:r>
            <a:endParaRPr lang="en-US" b="1" dirty="0"/>
          </a:p>
        </p:txBody>
      </p:sp>
      <p:sp>
        <p:nvSpPr>
          <p:cNvPr id="3" name="Content Placeholder 2"/>
          <p:cNvSpPr>
            <a:spLocks noGrp="1"/>
          </p:cNvSpPr>
          <p:nvPr>
            <p:ph idx="1"/>
          </p:nvPr>
        </p:nvSpPr>
        <p:spPr/>
        <p:txBody>
          <a:bodyPr/>
          <a:lstStyle/>
          <a:p>
            <a:r>
              <a:rPr lang="en-US" b="1" dirty="0" smtClean="0"/>
              <a:t>Accuses…</a:t>
            </a:r>
          </a:p>
          <a:p>
            <a:pPr lvl="1"/>
            <a:r>
              <a:rPr lang="en-US" b="1" dirty="0" smtClean="0"/>
              <a:t>Brethren, even God</a:t>
            </a:r>
          </a:p>
          <a:p>
            <a:pPr lvl="1"/>
            <a:r>
              <a:rPr lang="en-US" b="1" dirty="0" smtClean="0"/>
              <a:t>Actions, inactions, motives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devil…</a:t>
            </a:r>
            <a:endParaRPr lang="en-US" b="1" dirty="0"/>
          </a:p>
        </p:txBody>
      </p:sp>
      <p:sp>
        <p:nvSpPr>
          <p:cNvPr id="3" name="Content Placeholder 2"/>
          <p:cNvSpPr>
            <a:spLocks noGrp="1"/>
          </p:cNvSpPr>
          <p:nvPr>
            <p:ph idx="1"/>
          </p:nvPr>
        </p:nvSpPr>
        <p:spPr/>
        <p:txBody>
          <a:bodyPr/>
          <a:lstStyle/>
          <a:p>
            <a:r>
              <a:rPr lang="en-US" b="1" dirty="0" smtClean="0"/>
              <a:t>Accuses…</a:t>
            </a:r>
          </a:p>
          <a:p>
            <a:pPr lvl="1"/>
            <a:r>
              <a:rPr lang="en-US" b="1" dirty="0" smtClean="0"/>
              <a:t>Brethren, even God</a:t>
            </a:r>
          </a:p>
          <a:p>
            <a:pPr lvl="1"/>
            <a:r>
              <a:rPr lang="en-US" b="1" dirty="0" smtClean="0"/>
              <a:t>Actions, inactions, motives</a:t>
            </a:r>
          </a:p>
          <a:p>
            <a:pPr lvl="1"/>
            <a:r>
              <a:rPr lang="en-US" b="1" dirty="0" smtClean="0"/>
              <a:t>Real, false, half-truths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devil…</a:t>
            </a:r>
            <a:endParaRPr lang="en-US" b="1" dirty="0"/>
          </a:p>
        </p:txBody>
      </p:sp>
      <p:sp>
        <p:nvSpPr>
          <p:cNvPr id="3" name="Content Placeholder 2"/>
          <p:cNvSpPr>
            <a:spLocks noGrp="1"/>
          </p:cNvSpPr>
          <p:nvPr>
            <p:ph idx="1"/>
          </p:nvPr>
        </p:nvSpPr>
        <p:spPr/>
        <p:txBody>
          <a:bodyPr/>
          <a:lstStyle/>
          <a:p>
            <a:r>
              <a:rPr lang="en-US" b="1" dirty="0" smtClean="0"/>
              <a:t>Accuses…</a:t>
            </a:r>
          </a:p>
          <a:p>
            <a:pPr lvl="1"/>
            <a:r>
              <a:rPr lang="en-US" b="1" dirty="0" smtClean="0"/>
              <a:t>Brethren, even God</a:t>
            </a:r>
          </a:p>
          <a:p>
            <a:pPr lvl="1"/>
            <a:r>
              <a:rPr lang="en-US" b="1" dirty="0" smtClean="0"/>
              <a:t>Actions, inactions, motives</a:t>
            </a:r>
          </a:p>
          <a:p>
            <a:pPr lvl="1"/>
            <a:r>
              <a:rPr lang="en-US" b="1" dirty="0" smtClean="0"/>
              <a:t>Real, false, half-truths</a:t>
            </a:r>
          </a:p>
          <a:p>
            <a:pPr lvl="1"/>
            <a:r>
              <a:rPr lang="en-US" b="1" dirty="0" smtClean="0"/>
              <a:t>Twisted , frivolous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devil…</a:t>
            </a:r>
            <a:endParaRPr lang="en-US" b="1" dirty="0"/>
          </a:p>
        </p:txBody>
      </p:sp>
      <p:sp>
        <p:nvSpPr>
          <p:cNvPr id="3" name="Content Placeholder 2"/>
          <p:cNvSpPr>
            <a:spLocks noGrp="1"/>
          </p:cNvSpPr>
          <p:nvPr>
            <p:ph idx="1"/>
          </p:nvPr>
        </p:nvSpPr>
        <p:spPr/>
        <p:txBody>
          <a:bodyPr/>
          <a:lstStyle/>
          <a:p>
            <a:r>
              <a:rPr lang="en-US" b="1" dirty="0" smtClean="0"/>
              <a:t>Accuses…</a:t>
            </a:r>
          </a:p>
          <a:p>
            <a:pPr lvl="1"/>
            <a:r>
              <a:rPr lang="en-US" b="1" dirty="0" smtClean="0"/>
              <a:t>Brethren, even God</a:t>
            </a:r>
          </a:p>
          <a:p>
            <a:pPr lvl="1"/>
            <a:r>
              <a:rPr lang="en-US" b="1" dirty="0" smtClean="0"/>
              <a:t>Actions, inactions, motives</a:t>
            </a:r>
          </a:p>
          <a:p>
            <a:pPr lvl="1"/>
            <a:r>
              <a:rPr lang="en-US" b="1" dirty="0" smtClean="0"/>
              <a:t>Real, false, half-truths</a:t>
            </a:r>
          </a:p>
          <a:p>
            <a:pPr lvl="1"/>
            <a:r>
              <a:rPr lang="en-US" b="1" dirty="0" smtClean="0"/>
              <a:t>Twisted , frivolous</a:t>
            </a:r>
          </a:p>
          <a:p>
            <a:pPr lvl="1"/>
            <a:r>
              <a:rPr lang="en-US" b="1" dirty="0" smtClean="0"/>
              <a:t>Counterfeits God’s name on his accusations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devil…</a:t>
            </a:r>
            <a:endParaRPr lang="en-US" b="1" dirty="0"/>
          </a:p>
        </p:txBody>
      </p:sp>
      <p:sp>
        <p:nvSpPr>
          <p:cNvPr id="3" name="Content Placeholder 2"/>
          <p:cNvSpPr>
            <a:spLocks noGrp="1"/>
          </p:cNvSpPr>
          <p:nvPr>
            <p:ph idx="1"/>
          </p:nvPr>
        </p:nvSpPr>
        <p:spPr/>
        <p:txBody>
          <a:bodyPr/>
          <a:lstStyle/>
          <a:p>
            <a:r>
              <a:rPr lang="en-US" b="1" dirty="0" smtClean="0"/>
              <a:t>Accuses…</a:t>
            </a:r>
          </a:p>
          <a:p>
            <a:pPr lvl="1"/>
            <a:r>
              <a:rPr lang="en-US" b="1" dirty="0" smtClean="0"/>
              <a:t>Brethren, even God</a:t>
            </a:r>
          </a:p>
          <a:p>
            <a:pPr lvl="1"/>
            <a:r>
              <a:rPr lang="en-US" b="1" dirty="0" smtClean="0"/>
              <a:t>Actions, inactions, motives</a:t>
            </a:r>
          </a:p>
          <a:p>
            <a:pPr lvl="1"/>
            <a:r>
              <a:rPr lang="en-US" b="1" dirty="0" smtClean="0"/>
              <a:t>Real, false, half-truths</a:t>
            </a:r>
          </a:p>
          <a:p>
            <a:pPr lvl="1"/>
            <a:r>
              <a:rPr lang="en-US" b="1" dirty="0" smtClean="0"/>
              <a:t>Twisted , frivolous</a:t>
            </a:r>
          </a:p>
          <a:p>
            <a:pPr lvl="1"/>
            <a:r>
              <a:rPr lang="en-US" b="1" dirty="0" smtClean="0"/>
              <a:t>Counterfeits God’s name on his accusations</a:t>
            </a:r>
          </a:p>
          <a:p>
            <a:r>
              <a:rPr lang="en-US" b="1" dirty="0" smtClean="0"/>
              <a:t>With an eye toward your destruction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2 Main types of wounds to your spirit</a:t>
            </a:r>
          </a:p>
          <a:p>
            <a:pPr lvl="1"/>
            <a:r>
              <a:rPr lang="en-US" b="1" dirty="0" smtClean="0"/>
              <a:t>Sorrow (godly)</a:t>
            </a:r>
            <a:endParaRPr lang="en-US" b="1" dirty="0" smtClean="0"/>
          </a:p>
          <a:p>
            <a:pPr lvl="2"/>
            <a:r>
              <a:rPr lang="en-US" b="1" dirty="0" smtClean="0"/>
              <a:t>Godly sorrow leads to repentance</a:t>
            </a:r>
          </a:p>
          <a:p>
            <a:pPr lvl="2"/>
            <a:r>
              <a:rPr lang="en-US" b="1" dirty="0" smtClean="0"/>
              <a:t>Ultimately, salvation</a:t>
            </a:r>
          </a:p>
          <a:p>
            <a:pPr lvl="2"/>
            <a:r>
              <a:rPr lang="en-US" b="1" dirty="0" smtClean="0"/>
              <a:t>A “clean” wound that leads to healing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2 Main types of wounds to your spirit</a:t>
            </a:r>
          </a:p>
          <a:p>
            <a:pPr lvl="1"/>
            <a:r>
              <a:rPr lang="en-US" b="1" dirty="0" smtClean="0"/>
              <a:t>Sorrow (godly)</a:t>
            </a:r>
          </a:p>
          <a:p>
            <a:pPr lvl="2"/>
            <a:r>
              <a:rPr lang="en-US" b="1" dirty="0" smtClean="0"/>
              <a:t>Godly sorrow leads to repentance</a:t>
            </a:r>
          </a:p>
          <a:p>
            <a:pPr lvl="2"/>
            <a:r>
              <a:rPr lang="en-US" b="1" dirty="0" smtClean="0"/>
              <a:t>Ultimately, salvation</a:t>
            </a:r>
          </a:p>
          <a:p>
            <a:pPr lvl="2"/>
            <a:r>
              <a:rPr lang="en-US" b="1" dirty="0" smtClean="0"/>
              <a:t>A “clean” wound that leads to healing</a:t>
            </a:r>
          </a:p>
          <a:p>
            <a:pPr lvl="1"/>
            <a:r>
              <a:rPr lang="en-US" b="1" dirty="0" smtClean="0"/>
              <a:t>Guilt w/o godly sorrow</a:t>
            </a:r>
          </a:p>
          <a:p>
            <a:pPr lvl="2"/>
            <a:r>
              <a:rPr lang="en-US" b="1" dirty="0" smtClean="0"/>
              <a:t>Leads to death</a:t>
            </a:r>
          </a:p>
          <a:p>
            <a:pPr lvl="2"/>
            <a:r>
              <a:rPr lang="en-US" b="1" dirty="0" smtClean="0"/>
              <a:t>Doesn’t point you anywhere</a:t>
            </a:r>
          </a:p>
          <a:p>
            <a:pPr lvl="2"/>
            <a:r>
              <a:rPr lang="en-US" b="1" dirty="0" smtClean="0"/>
              <a:t>An “unclean” wound that just festers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a:p>
            <a:pPr lvl="1"/>
            <a:r>
              <a:rPr lang="en-US" b="1" dirty="0" smtClean="0"/>
              <a:t>Of willful…</a:t>
            </a:r>
          </a:p>
          <a:p>
            <a:pPr lvl="2"/>
            <a:r>
              <a:rPr lang="en-US" b="1" dirty="0" smtClean="0"/>
              <a:t>Commission (1 John 3:4; 2 John 9-10)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What to do?</a:t>
            </a:r>
          </a:p>
          <a:p>
            <a:pPr lvl="1"/>
            <a:r>
              <a:rPr lang="en-US" b="1" dirty="0" smtClean="0"/>
              <a:t>Take your guilt to God </a:t>
            </a:r>
          </a:p>
          <a:p>
            <a:pPr lvl="1"/>
            <a:r>
              <a:rPr lang="en-US" b="1" dirty="0" smtClean="0"/>
              <a:t>Lay it at the cross, where the debt has been paid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What to do?</a:t>
            </a:r>
          </a:p>
          <a:p>
            <a:pPr lvl="1"/>
            <a:r>
              <a:rPr lang="en-US" b="1" dirty="0" smtClean="0"/>
              <a:t>Take your guilt to God </a:t>
            </a:r>
          </a:p>
          <a:p>
            <a:pPr lvl="1"/>
            <a:r>
              <a:rPr lang="en-US" b="1" dirty="0" smtClean="0"/>
              <a:t>Lay it at the cross, where the debt has been paid</a:t>
            </a:r>
          </a:p>
          <a:p>
            <a:pPr lvl="1"/>
            <a:r>
              <a:rPr lang="en-US" b="1" dirty="0" smtClean="0"/>
              <a:t>Take your godly sorrow and follow it to repentance, then, ultimately to salvation in Christ</a:t>
            </a:r>
          </a:p>
          <a:p>
            <a:pPr lvl="1"/>
            <a:r>
              <a:rPr lang="en-US" b="1" dirty="0" smtClean="0"/>
              <a:t>Zechariah 3:1-7; John 8:1-11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152400"/>
            <a:ext cx="9144000" cy="1265238"/>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a:p>
            <a:pPr lvl="1"/>
            <a:r>
              <a:rPr lang="en-US" b="1" dirty="0" smtClean="0"/>
              <a:t>Of willful…</a:t>
            </a:r>
          </a:p>
          <a:p>
            <a:pPr lvl="2"/>
            <a:r>
              <a:rPr lang="en-US" b="1" dirty="0" smtClean="0"/>
              <a:t>Commission (1 John 3:4; 2 John 9-10)</a:t>
            </a:r>
          </a:p>
          <a:p>
            <a:pPr lvl="2"/>
            <a:r>
              <a:rPr lang="en-US" b="1" dirty="0" smtClean="0"/>
              <a:t>Participation (2 John 11; Ephesians 5:11)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a:p>
            <a:pPr lvl="1"/>
            <a:r>
              <a:rPr lang="en-US" b="1" dirty="0" smtClean="0"/>
              <a:t>Of willful…</a:t>
            </a:r>
          </a:p>
          <a:p>
            <a:pPr lvl="2"/>
            <a:r>
              <a:rPr lang="en-US" b="1" dirty="0" smtClean="0"/>
              <a:t>Commission (1 John 3:4; 2 John 9-10)</a:t>
            </a:r>
          </a:p>
          <a:p>
            <a:pPr lvl="2"/>
            <a:r>
              <a:rPr lang="en-US" b="1" dirty="0" smtClean="0"/>
              <a:t>Participation (2 John 11; Ephesians 5:11)</a:t>
            </a:r>
          </a:p>
          <a:p>
            <a:pPr lvl="2"/>
            <a:r>
              <a:rPr lang="en-US" b="1" dirty="0" smtClean="0"/>
              <a:t>Omission (James 4:17)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a:p>
            <a:pPr lvl="1"/>
            <a:r>
              <a:rPr lang="en-US" b="1" dirty="0" smtClean="0"/>
              <a:t>Of willful…</a:t>
            </a:r>
          </a:p>
          <a:p>
            <a:pPr lvl="2"/>
            <a:r>
              <a:rPr lang="en-US" b="1" dirty="0" smtClean="0"/>
              <a:t>Commission (1 John 3:4; 2 John 9-10)</a:t>
            </a:r>
          </a:p>
          <a:p>
            <a:pPr lvl="2"/>
            <a:r>
              <a:rPr lang="en-US" b="1" dirty="0" smtClean="0"/>
              <a:t>Participation (2 John 11; Ephesians 5:11)</a:t>
            </a:r>
          </a:p>
          <a:p>
            <a:pPr lvl="2"/>
            <a:r>
              <a:rPr lang="en-US" b="1" dirty="0" smtClean="0"/>
              <a:t>Omission (James 4:17)</a:t>
            </a:r>
          </a:p>
          <a:p>
            <a:pPr lvl="1"/>
            <a:r>
              <a:rPr lang="en-US" b="1" dirty="0" smtClean="0"/>
              <a:t>Of ignorance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a:p>
            <a:pPr lvl="1"/>
            <a:r>
              <a:rPr lang="en-US" b="1" dirty="0" smtClean="0"/>
              <a:t>Of willful…</a:t>
            </a:r>
          </a:p>
          <a:p>
            <a:pPr lvl="2"/>
            <a:r>
              <a:rPr lang="en-US" b="1" dirty="0" smtClean="0"/>
              <a:t>Commission (1 John 3:4; 2 John 9-10)</a:t>
            </a:r>
          </a:p>
          <a:p>
            <a:pPr lvl="2"/>
            <a:r>
              <a:rPr lang="en-US" b="1" dirty="0" smtClean="0"/>
              <a:t>Participation (2 John 11; Ephesians 5:11)</a:t>
            </a:r>
          </a:p>
          <a:p>
            <a:pPr lvl="2"/>
            <a:r>
              <a:rPr lang="en-US" b="1" dirty="0" smtClean="0"/>
              <a:t>Omission (James 4:17)</a:t>
            </a:r>
          </a:p>
          <a:p>
            <a:pPr lvl="1"/>
            <a:r>
              <a:rPr lang="en-US" b="1" dirty="0" smtClean="0"/>
              <a:t>Of ignorance</a:t>
            </a:r>
          </a:p>
          <a:p>
            <a:pPr lvl="2"/>
            <a:r>
              <a:rPr lang="en-US" b="1" dirty="0" smtClean="0"/>
              <a:t>Willful (2 Thessalonians 1:8-9; 2:10)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Man is guilty of sin (Romans 3:9, 23)</a:t>
            </a:r>
          </a:p>
          <a:p>
            <a:pPr lvl="1"/>
            <a:r>
              <a:rPr lang="en-US" b="1" dirty="0" smtClean="0"/>
              <a:t>Of willful…</a:t>
            </a:r>
          </a:p>
          <a:p>
            <a:pPr lvl="2"/>
            <a:r>
              <a:rPr lang="en-US" b="1" dirty="0" smtClean="0"/>
              <a:t>Commission (1 John 3:4; 2 John 9-10)</a:t>
            </a:r>
          </a:p>
          <a:p>
            <a:pPr lvl="2"/>
            <a:r>
              <a:rPr lang="en-US" b="1" dirty="0" smtClean="0"/>
              <a:t>Participation (2 John 11; Ephesians 5:11)</a:t>
            </a:r>
          </a:p>
          <a:p>
            <a:pPr lvl="2"/>
            <a:r>
              <a:rPr lang="en-US" b="1" dirty="0" smtClean="0"/>
              <a:t>Omission (James 4:17)</a:t>
            </a:r>
          </a:p>
          <a:p>
            <a:pPr lvl="1"/>
            <a:r>
              <a:rPr lang="en-US" b="1" dirty="0" smtClean="0"/>
              <a:t>Of ignorance</a:t>
            </a:r>
          </a:p>
          <a:p>
            <a:pPr lvl="2"/>
            <a:r>
              <a:rPr lang="en-US" b="1" dirty="0" smtClean="0"/>
              <a:t>Willful (2 Thessalonians 1:8-9; 2:10)</a:t>
            </a:r>
          </a:p>
          <a:p>
            <a:pPr lvl="2"/>
            <a:r>
              <a:rPr lang="en-US" b="1" dirty="0" smtClean="0"/>
              <a:t>Unknowing (Acts 17:30)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1097</Words>
  <Application>Microsoft Office PowerPoint</Application>
  <PresentationFormat>On-screen Show (4:3)</PresentationFormat>
  <Paragraphs>226</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Conviction or Guilt?</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SORROW</vt:lpstr>
      <vt:lpstr>SORROW</vt:lpstr>
      <vt:lpstr>2 EXAMPLES</vt:lpstr>
      <vt:lpstr>2 EXAMPLES</vt:lpstr>
      <vt:lpstr>Psalm 32:1-6</vt:lpstr>
      <vt:lpstr>Psalm 32:1-6</vt:lpstr>
      <vt:lpstr>Psalm 32:1-6</vt:lpstr>
      <vt:lpstr>God, The Holy Spirit…</vt:lpstr>
      <vt:lpstr>God, The Holy Spirit…</vt:lpstr>
      <vt:lpstr>God, The Holy Spirit…</vt:lpstr>
      <vt:lpstr>God, The Holy Spirit…</vt:lpstr>
      <vt:lpstr>God, The Holy Spirit…</vt:lpstr>
      <vt:lpstr>God, The Holy Spirit…</vt:lpstr>
      <vt:lpstr>God, The Holy Spirit…</vt:lpstr>
      <vt:lpstr>The devil…</vt:lpstr>
      <vt:lpstr>The devil…</vt:lpstr>
      <vt:lpstr>The devil…</vt:lpstr>
      <vt:lpstr>The devil…</vt:lpstr>
      <vt:lpstr>The devil…</vt:lpstr>
      <vt:lpstr>The devil…</vt:lpstr>
      <vt:lpstr>CONCLUSION</vt:lpstr>
      <vt:lpstr>CONCLUSION</vt:lpstr>
      <vt:lpstr>CONCLUSION</vt:lpstr>
      <vt:lpstr>CONCLUSION</vt:lpstr>
      <vt:lpstr>Are YOU a Christian?</vt:lpstr>
    </vt:vector>
  </TitlesOfParts>
  <Company>Golden Surfer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has not dealt with us according to our sins, nor rewarded us according to our iniquities. For as high as the heavens are above the earth,  So great is His lovingkindness toward those who fear Him."  (Psalm 103:10-11)</dc:title>
  <dc:creator>Reynaldo Rodriguez</dc:creator>
  <cp:lastModifiedBy>Pili</cp:lastModifiedBy>
  <cp:revision>44</cp:revision>
  <dcterms:created xsi:type="dcterms:W3CDTF">2009-07-18T01:59:46Z</dcterms:created>
  <dcterms:modified xsi:type="dcterms:W3CDTF">2015-04-19T21:15:16Z</dcterms:modified>
</cp:coreProperties>
</file>