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7" r:id="rId7"/>
    <p:sldId id="266" r:id="rId8"/>
    <p:sldId id="262" r:id="rId9"/>
    <p:sldId id="272" r:id="rId10"/>
    <p:sldId id="271" r:id="rId11"/>
    <p:sldId id="270" r:id="rId12"/>
    <p:sldId id="258" r:id="rId13"/>
    <p:sldId id="274" r:id="rId14"/>
    <p:sldId id="269" r:id="rId15"/>
    <p:sldId id="275" r:id="rId16"/>
    <p:sldId id="273" r:id="rId17"/>
    <p:sldId id="277" r:id="rId18"/>
    <p:sldId id="276" r:id="rId19"/>
    <p:sldId id="278" r:id="rId20"/>
    <p:sldId id="268" r:id="rId21"/>
    <p:sldId id="279" r:id="rId22"/>
    <p:sldId id="260" r:id="rId23"/>
    <p:sldId id="280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7C7C5-4CC5-4EB4-859E-2493CC1331B2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61CF-0776-437B-A0C9-B761F9313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ock_000009646319XSmall.jpg"/>
          <p:cNvPicPr>
            <a:picLocks noChangeAspect="1"/>
          </p:cNvPicPr>
          <p:nvPr/>
        </p:nvPicPr>
        <p:blipFill>
          <a:blip r:embed="rId2" cstate="print"/>
          <a:srcRect t="11067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Casting Out Fear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51054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2 Timothy 1:7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there to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God</a:t>
            </a:r>
          </a:p>
          <a:p>
            <a:r>
              <a:rPr lang="en-US" b="1" dirty="0" smtClean="0"/>
              <a:t>Of judgment</a:t>
            </a:r>
          </a:p>
          <a:p>
            <a:r>
              <a:rPr lang="en-US" b="1" dirty="0" smtClean="0"/>
              <a:t>Judgment Day</a:t>
            </a:r>
          </a:p>
          <a:p>
            <a:r>
              <a:rPr lang="en-US" b="1" dirty="0" smtClean="0"/>
              <a:t>Of failure</a:t>
            </a:r>
          </a:p>
          <a:p>
            <a:pPr lvl="1"/>
            <a:r>
              <a:rPr lang="en-US" b="1" dirty="0" smtClean="0"/>
              <a:t>What to say</a:t>
            </a:r>
          </a:p>
          <a:p>
            <a:pPr lvl="1"/>
            <a:r>
              <a:rPr lang="en-US" b="1" dirty="0" smtClean="0"/>
              <a:t>Hard questions</a:t>
            </a:r>
          </a:p>
          <a:p>
            <a:pPr lvl="1"/>
            <a:r>
              <a:rPr lang="en-US" b="1" dirty="0" smtClean="0"/>
              <a:t>Rejection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there to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God</a:t>
            </a:r>
          </a:p>
          <a:p>
            <a:r>
              <a:rPr lang="en-US" b="1" dirty="0" smtClean="0"/>
              <a:t>Of judgment</a:t>
            </a:r>
          </a:p>
          <a:p>
            <a:r>
              <a:rPr lang="en-US" b="1" dirty="0" smtClean="0"/>
              <a:t>Judgment Day</a:t>
            </a:r>
          </a:p>
          <a:p>
            <a:r>
              <a:rPr lang="en-US" b="1" dirty="0" smtClean="0"/>
              <a:t>Of failure</a:t>
            </a:r>
          </a:p>
          <a:p>
            <a:pPr lvl="1"/>
            <a:r>
              <a:rPr lang="en-US" b="1" dirty="0" smtClean="0"/>
              <a:t>What to say</a:t>
            </a:r>
          </a:p>
          <a:p>
            <a:pPr lvl="1"/>
            <a:r>
              <a:rPr lang="en-US" b="1" dirty="0" smtClean="0"/>
              <a:t>Hard questions</a:t>
            </a:r>
          </a:p>
          <a:p>
            <a:pPr lvl="1"/>
            <a:r>
              <a:rPr lang="en-US" b="1" dirty="0" smtClean="0"/>
              <a:t>Rejection</a:t>
            </a:r>
          </a:p>
          <a:p>
            <a:r>
              <a:rPr lang="en-US" b="1" dirty="0" smtClean="0"/>
              <a:t>Of man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Timothy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1" dirty="0" smtClean="0"/>
              <a:t>3 things that oppose fear (timidity)</a:t>
            </a:r>
          </a:p>
          <a:p>
            <a:pPr lvl="1"/>
            <a:r>
              <a:rPr lang="en-US" b="1" dirty="0" smtClean="0"/>
              <a:t>…b</a:t>
            </a:r>
            <a:r>
              <a:rPr lang="en-US" b="1" dirty="0" smtClean="0"/>
              <a:t>ut </a:t>
            </a:r>
            <a:r>
              <a:rPr lang="en-US" b="1" dirty="0" smtClean="0"/>
              <a:t>of power</a:t>
            </a:r>
          </a:p>
          <a:p>
            <a:pPr lvl="1"/>
            <a:r>
              <a:rPr lang="en-US" b="1" dirty="0" smtClean="0"/>
              <a:t>…a</a:t>
            </a:r>
            <a:r>
              <a:rPr lang="en-US" b="1" dirty="0" smtClean="0"/>
              <a:t>nd </a:t>
            </a:r>
            <a:r>
              <a:rPr lang="en-US" b="1" dirty="0" smtClean="0"/>
              <a:t>of </a:t>
            </a:r>
            <a:r>
              <a:rPr lang="en-US" b="1" dirty="0" smtClean="0"/>
              <a:t>love</a:t>
            </a:r>
            <a:endParaRPr lang="en-US" b="1" dirty="0" smtClean="0"/>
          </a:p>
          <a:p>
            <a:pPr lvl="1"/>
            <a:r>
              <a:rPr lang="en-US" b="1" dirty="0" smtClean="0"/>
              <a:t>…a</a:t>
            </a:r>
            <a:r>
              <a:rPr lang="en-US" b="1" dirty="0" smtClean="0"/>
              <a:t>nd </a:t>
            </a:r>
            <a:r>
              <a:rPr lang="en-US" b="1" dirty="0" smtClean="0"/>
              <a:t>of a sound </a:t>
            </a:r>
            <a:r>
              <a:rPr lang="en-US" b="1" dirty="0" smtClean="0"/>
              <a:t>mind (discipline)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Timothy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1" dirty="0" smtClean="0"/>
              <a:t>3 things that oppose fear (timidity)</a:t>
            </a:r>
          </a:p>
          <a:p>
            <a:pPr lvl="1"/>
            <a:r>
              <a:rPr lang="en-US" b="1" dirty="0" smtClean="0"/>
              <a:t>…but of power</a:t>
            </a:r>
          </a:p>
          <a:p>
            <a:pPr lvl="1"/>
            <a:r>
              <a:rPr lang="en-US" b="1" dirty="0" smtClean="0"/>
              <a:t>…and of love</a:t>
            </a:r>
          </a:p>
          <a:p>
            <a:pPr lvl="1"/>
            <a:r>
              <a:rPr lang="en-US" b="1" dirty="0" smtClean="0"/>
              <a:t>…and of a sound mind (discipline)</a:t>
            </a:r>
          </a:p>
          <a:p>
            <a:r>
              <a:rPr lang="en-US" b="1" dirty="0" smtClean="0"/>
              <a:t>Not a complete list (not directly mentioning…)</a:t>
            </a:r>
          </a:p>
          <a:p>
            <a:pPr lvl="1"/>
            <a:r>
              <a:rPr lang="en-US" b="1" dirty="0" smtClean="0"/>
              <a:t>Faith</a:t>
            </a:r>
          </a:p>
          <a:p>
            <a:pPr lvl="1"/>
            <a:r>
              <a:rPr lang="en-US" b="1" dirty="0" smtClean="0"/>
              <a:t>Hope</a:t>
            </a:r>
          </a:p>
          <a:p>
            <a:pPr lvl="1"/>
            <a:r>
              <a:rPr lang="en-US" b="1" dirty="0" smtClean="0"/>
              <a:t>Etc.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Strength</a:t>
            </a:r>
          </a:p>
          <a:p>
            <a:pPr lvl="1"/>
            <a:r>
              <a:rPr lang="en-US" b="1" dirty="0" smtClean="0"/>
              <a:t>2 Peter 1:3 – everything we need…</a:t>
            </a:r>
          </a:p>
          <a:p>
            <a:pPr lvl="1"/>
            <a:r>
              <a:rPr lang="en-US" b="1" dirty="0" smtClean="0"/>
              <a:t>Philippians 4:13 – I can do all things…</a:t>
            </a:r>
          </a:p>
          <a:p>
            <a:pPr lvl="1"/>
            <a:r>
              <a:rPr lang="en-US" b="1" dirty="0" smtClean="0"/>
              <a:t>2 Corinthians 1:8-9 – Not trust in ourselves</a:t>
            </a:r>
          </a:p>
          <a:p>
            <a:pPr lvl="1"/>
            <a:r>
              <a:rPr lang="en-US" b="1" dirty="0" smtClean="0"/>
              <a:t>John 16:33 – “I have overcome the world…”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Strength</a:t>
            </a:r>
          </a:p>
          <a:p>
            <a:pPr lvl="1"/>
            <a:r>
              <a:rPr lang="en-US" b="1" dirty="0" smtClean="0"/>
              <a:t>2 Peter 1:3 – everything we need…</a:t>
            </a:r>
          </a:p>
          <a:p>
            <a:pPr lvl="1"/>
            <a:r>
              <a:rPr lang="en-US" b="1" dirty="0" smtClean="0"/>
              <a:t>Philippians 4:13 – I can do all things…</a:t>
            </a:r>
          </a:p>
          <a:p>
            <a:pPr lvl="1"/>
            <a:r>
              <a:rPr lang="en-US" b="1" dirty="0" smtClean="0"/>
              <a:t>2 Corinthians 1:8-9 – Not trust in ourselves</a:t>
            </a:r>
          </a:p>
          <a:p>
            <a:pPr lvl="1"/>
            <a:r>
              <a:rPr lang="en-US" b="1" dirty="0" smtClean="0"/>
              <a:t>John 16:33 – “I have overcome the world…”</a:t>
            </a:r>
          </a:p>
          <a:p>
            <a:r>
              <a:rPr lang="en-US" b="1" dirty="0" smtClean="0"/>
              <a:t>Authority to use that power</a:t>
            </a:r>
          </a:p>
          <a:p>
            <a:pPr lvl="1"/>
            <a:r>
              <a:rPr lang="en-US" b="1" dirty="0" smtClean="0"/>
              <a:t>Matthew 28:18-20 – Great Commission</a:t>
            </a:r>
          </a:p>
          <a:p>
            <a:pPr lvl="1"/>
            <a:r>
              <a:rPr lang="en-US" b="1" dirty="0" smtClean="0"/>
              <a:t>NOTE: our authority goes only as far as God wills, not as WE will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4:18</a:t>
            </a:r>
          </a:p>
          <a:p>
            <a:pPr lvl="1"/>
            <a:r>
              <a:rPr lang="en-US" b="1" dirty="0" smtClean="0"/>
              <a:t>Loves casts out… (is stronger than)</a:t>
            </a:r>
          </a:p>
          <a:p>
            <a:pPr lvl="1"/>
            <a:r>
              <a:rPr lang="en-US" b="1" dirty="0" smtClean="0"/>
              <a:t>Fear involves punishment</a:t>
            </a:r>
          </a:p>
          <a:p>
            <a:pPr lvl="1"/>
            <a:r>
              <a:rPr lang="en-US" b="1" dirty="0" smtClean="0"/>
              <a:t>Not perfected (made complete, trusting)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4:18</a:t>
            </a:r>
          </a:p>
          <a:p>
            <a:pPr lvl="1"/>
            <a:r>
              <a:rPr lang="en-US" b="1" dirty="0" smtClean="0"/>
              <a:t>Loves casts out… (is stronger than)</a:t>
            </a:r>
          </a:p>
          <a:p>
            <a:pPr lvl="1"/>
            <a:r>
              <a:rPr lang="en-US" b="1" dirty="0" smtClean="0"/>
              <a:t>Fear involves punishment</a:t>
            </a:r>
          </a:p>
          <a:p>
            <a:pPr lvl="1"/>
            <a:r>
              <a:rPr lang="en-US" b="1" dirty="0" smtClean="0"/>
              <a:t>Not perfected (made complete, trusting)</a:t>
            </a:r>
          </a:p>
          <a:p>
            <a:r>
              <a:rPr lang="en-US" b="1" dirty="0" smtClean="0"/>
              <a:t>Love is an attribute of God (1 John 4:8)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4:18</a:t>
            </a:r>
          </a:p>
          <a:p>
            <a:pPr lvl="1"/>
            <a:r>
              <a:rPr lang="en-US" b="1" dirty="0" smtClean="0"/>
              <a:t>Loves casts out… (is stronger than)</a:t>
            </a:r>
          </a:p>
          <a:p>
            <a:pPr lvl="1"/>
            <a:r>
              <a:rPr lang="en-US" b="1" dirty="0" smtClean="0"/>
              <a:t>Fear involves punishment</a:t>
            </a:r>
          </a:p>
          <a:p>
            <a:pPr lvl="1"/>
            <a:r>
              <a:rPr lang="en-US" b="1" dirty="0" smtClean="0"/>
              <a:t>Not perfected (made complete, trusting)</a:t>
            </a:r>
          </a:p>
          <a:p>
            <a:r>
              <a:rPr lang="en-US" b="1" dirty="0" smtClean="0"/>
              <a:t>Love is an attribute of God (1 John 4:8) </a:t>
            </a:r>
          </a:p>
          <a:p>
            <a:r>
              <a:rPr lang="en-US" b="1" dirty="0" smtClean="0"/>
              <a:t>…that is a fruit of the Spirit working within us (Gal. 5:22) – listed first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4:18</a:t>
            </a:r>
          </a:p>
          <a:p>
            <a:pPr lvl="1"/>
            <a:r>
              <a:rPr lang="en-US" b="1" dirty="0" smtClean="0"/>
              <a:t>Loves casts out… (is stronger than)</a:t>
            </a:r>
          </a:p>
          <a:p>
            <a:pPr lvl="1"/>
            <a:r>
              <a:rPr lang="en-US" b="1" dirty="0" smtClean="0"/>
              <a:t>Fear involves punishment</a:t>
            </a:r>
          </a:p>
          <a:p>
            <a:pPr lvl="1"/>
            <a:r>
              <a:rPr lang="en-US" b="1" dirty="0" smtClean="0"/>
              <a:t>Not perfected (made complete, trusting)</a:t>
            </a:r>
          </a:p>
          <a:p>
            <a:r>
              <a:rPr lang="en-US" b="1" dirty="0" smtClean="0"/>
              <a:t>Love is an attribute of God (1 John 4:8) </a:t>
            </a:r>
          </a:p>
          <a:p>
            <a:r>
              <a:rPr lang="en-US" b="1" dirty="0" smtClean="0"/>
              <a:t>…that is a fruit of the Spirit working within us (Gal. 5:22) – listed first</a:t>
            </a:r>
          </a:p>
          <a:p>
            <a:r>
              <a:rPr lang="en-US" b="1" dirty="0" smtClean="0"/>
              <a:t>1 Corinthians 13:13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 far, this year, I have been dealing with topics that may directly/indirectly affect our ability to share the Gospel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Sound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Attitude</a:t>
            </a:r>
          </a:p>
          <a:p>
            <a:pPr lvl="1"/>
            <a:r>
              <a:rPr lang="en-US" b="1" dirty="0" smtClean="0"/>
              <a:t>Discipline</a:t>
            </a:r>
          </a:p>
          <a:p>
            <a:pPr lvl="1"/>
            <a:r>
              <a:rPr lang="en-US" b="1" dirty="0" smtClean="0"/>
              <a:t>Not cluttered, focused</a:t>
            </a:r>
          </a:p>
          <a:p>
            <a:pPr lvl="1"/>
            <a:r>
              <a:rPr lang="en-US" b="1" dirty="0" smtClean="0"/>
              <a:t>Begins/ends with God/His will</a:t>
            </a:r>
          </a:p>
          <a:p>
            <a:pPr lvl="1"/>
            <a:r>
              <a:rPr lang="en-US" b="1" dirty="0" smtClean="0"/>
              <a:t>Requires constant work (discipline)</a:t>
            </a:r>
          </a:p>
          <a:p>
            <a:pPr lvl="1"/>
            <a:r>
              <a:rPr lang="en-US" b="1" dirty="0" smtClean="0"/>
              <a:t>“Weed” out the cares of this world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Sound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Attitude</a:t>
            </a:r>
          </a:p>
          <a:p>
            <a:pPr lvl="1"/>
            <a:r>
              <a:rPr lang="en-US" b="1" dirty="0" smtClean="0"/>
              <a:t>Discipline</a:t>
            </a:r>
          </a:p>
          <a:p>
            <a:pPr lvl="1"/>
            <a:r>
              <a:rPr lang="en-US" b="1" dirty="0" smtClean="0"/>
              <a:t>Not cluttered, focused</a:t>
            </a:r>
          </a:p>
          <a:p>
            <a:pPr lvl="1"/>
            <a:r>
              <a:rPr lang="en-US" b="1" dirty="0" smtClean="0"/>
              <a:t>Begins/ends with God/His will</a:t>
            </a:r>
          </a:p>
          <a:p>
            <a:pPr lvl="1"/>
            <a:r>
              <a:rPr lang="en-US" b="1" dirty="0" smtClean="0"/>
              <a:t>Requires constant work (discipline)</a:t>
            </a:r>
          </a:p>
          <a:p>
            <a:pPr lvl="1"/>
            <a:r>
              <a:rPr lang="en-US" b="1" dirty="0" smtClean="0"/>
              <a:t>“Weed” out the cares of this world</a:t>
            </a:r>
            <a:endParaRPr lang="en-US" b="1" dirty="0" smtClean="0"/>
          </a:p>
          <a:p>
            <a:r>
              <a:rPr lang="en-US" b="1" dirty="0" smtClean="0"/>
              <a:t>Not from pride</a:t>
            </a:r>
          </a:p>
          <a:p>
            <a:pPr lvl="1"/>
            <a:r>
              <a:rPr lang="en-US" b="1" dirty="0" smtClean="0"/>
              <a:t>“I did this” (Pharisee praying)</a:t>
            </a:r>
          </a:p>
          <a:p>
            <a:pPr lvl="1"/>
            <a:r>
              <a:rPr lang="en-US" b="1" dirty="0" smtClean="0"/>
              <a:t>Paul (2 Cor. 12), Gideon, etc.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want victory, you must expose </a:t>
            </a:r>
            <a:r>
              <a:rPr lang="en-US" b="1" dirty="0" smtClean="0"/>
              <a:t>and cast out </a:t>
            </a:r>
            <a:r>
              <a:rPr lang="en-US" b="1" dirty="0" smtClean="0"/>
              <a:t>your doubts and fears. </a:t>
            </a:r>
            <a:endParaRPr lang="en-US" b="1" dirty="0" smtClean="0"/>
          </a:p>
          <a:p>
            <a:pPr lvl="1"/>
            <a:r>
              <a:rPr lang="en-US" b="1" dirty="0" smtClean="0"/>
              <a:t>Many </a:t>
            </a:r>
            <a:r>
              <a:rPr lang="en-US" b="1" dirty="0" smtClean="0"/>
              <a:t>of us are not willing to do </a:t>
            </a:r>
            <a:r>
              <a:rPr lang="en-US" b="1" dirty="0" smtClean="0"/>
              <a:t>that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devil has </a:t>
            </a:r>
            <a:r>
              <a:rPr lang="en-US" b="1" dirty="0" smtClean="0"/>
              <a:t>scared </a:t>
            </a:r>
            <a:r>
              <a:rPr lang="en-US" b="1" dirty="0" smtClean="0"/>
              <a:t>so many of us that we </a:t>
            </a:r>
            <a:r>
              <a:rPr lang="en-US" b="1" dirty="0" smtClean="0"/>
              <a:t>are afraid to stand up straight</a:t>
            </a:r>
          </a:p>
          <a:p>
            <a:pPr lvl="1"/>
            <a:r>
              <a:rPr lang="en-US" b="1" dirty="0" smtClean="0"/>
              <a:t>We don’t believe God’s word when </a:t>
            </a:r>
            <a:r>
              <a:rPr lang="en-US" b="1" dirty="0" smtClean="0"/>
              <a:t>it comes to the </a:t>
            </a:r>
            <a:r>
              <a:rPr lang="en-US" b="1" dirty="0" smtClean="0"/>
              <a:t>devil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10:37-39 – “…not of those who shrink back…”</a:t>
            </a:r>
          </a:p>
          <a:p>
            <a:r>
              <a:rPr lang="en-US" b="1" dirty="0" smtClean="0"/>
              <a:t>Paul’s contrasts: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pirit of timidity/Spirit of God</a:t>
            </a:r>
          </a:p>
          <a:p>
            <a:pPr lvl="1"/>
            <a:r>
              <a:rPr lang="en-US" b="1" dirty="0" smtClean="0"/>
              <a:t>Fear/Power, Love, Sound mind</a:t>
            </a:r>
          </a:p>
          <a:p>
            <a:r>
              <a:rPr lang="en-US" b="1" dirty="0" smtClean="0"/>
              <a:t>2 Timothy 1:8 – “Therefore…”</a:t>
            </a:r>
          </a:p>
          <a:p>
            <a:pPr lvl="1"/>
            <a:r>
              <a:rPr lang="en-US" b="1" dirty="0" smtClean="0"/>
              <a:t>Context: Timothy</a:t>
            </a:r>
          </a:p>
          <a:p>
            <a:pPr lvl="1"/>
            <a:r>
              <a:rPr lang="en-US" b="1" dirty="0" smtClean="0"/>
              <a:t>Application: All of us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 far, this year, I have been dealing with topics that may directly/indirectly affect our ability to share the Gospel</a:t>
            </a:r>
          </a:p>
          <a:p>
            <a:pPr lvl="1"/>
            <a:r>
              <a:rPr lang="en-US" b="1" dirty="0" smtClean="0"/>
              <a:t>Burnout</a:t>
            </a:r>
          </a:p>
          <a:p>
            <a:pPr lvl="1"/>
            <a:r>
              <a:rPr lang="en-US" b="1" dirty="0" smtClean="0"/>
              <a:t>Prioritizing our time</a:t>
            </a:r>
          </a:p>
          <a:p>
            <a:pPr lvl="1"/>
            <a:r>
              <a:rPr lang="en-US" b="1" dirty="0" smtClean="0"/>
              <a:t>Rebellion</a:t>
            </a:r>
          </a:p>
          <a:p>
            <a:pPr lvl="1"/>
            <a:r>
              <a:rPr lang="en-US" b="1" dirty="0" smtClean="0"/>
              <a:t>Being “Christ-centered”</a:t>
            </a:r>
          </a:p>
          <a:p>
            <a:pPr lvl="1"/>
            <a:r>
              <a:rPr lang="en-US" b="1" dirty="0" smtClean="0"/>
              <a:t>Contentment</a:t>
            </a:r>
          </a:p>
          <a:p>
            <a:pPr lvl="1"/>
            <a:r>
              <a:rPr lang="en-US" b="1" dirty="0" smtClean="0"/>
              <a:t>Etc.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is writing to Timothy, a young preacher</a:t>
            </a:r>
          </a:p>
          <a:p>
            <a:pPr lvl="1"/>
            <a:r>
              <a:rPr lang="en-US" b="1" dirty="0" smtClean="0"/>
              <a:t>Encourages him</a:t>
            </a:r>
          </a:p>
          <a:p>
            <a:pPr lvl="2"/>
            <a:r>
              <a:rPr lang="en-US" b="1" dirty="0" smtClean="0"/>
              <a:t>“I thank God…”</a:t>
            </a:r>
          </a:p>
          <a:p>
            <a:pPr lvl="2"/>
            <a:r>
              <a:rPr lang="en-US" b="1" dirty="0" smtClean="0"/>
              <a:t>“I’m mindful of the sincere faith…”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is writing to Timothy, a young preacher</a:t>
            </a:r>
          </a:p>
          <a:p>
            <a:pPr lvl="1"/>
            <a:r>
              <a:rPr lang="en-US" b="1" dirty="0" smtClean="0"/>
              <a:t>Encourages him</a:t>
            </a:r>
          </a:p>
          <a:p>
            <a:pPr lvl="2"/>
            <a:r>
              <a:rPr lang="en-US" b="1" dirty="0" smtClean="0"/>
              <a:t>“I thank God…”</a:t>
            </a:r>
          </a:p>
          <a:p>
            <a:pPr lvl="2"/>
            <a:r>
              <a:rPr lang="en-US" b="1" dirty="0" smtClean="0"/>
              <a:t>“I’m mindful of the sincere faith…”</a:t>
            </a:r>
            <a:endParaRPr lang="en-US" b="1" dirty="0" smtClean="0"/>
          </a:p>
          <a:p>
            <a:pPr lvl="1"/>
            <a:r>
              <a:rPr lang="en-US" b="1" dirty="0" smtClean="0"/>
              <a:t>“For this reason…”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is writing to Timothy, a young preacher</a:t>
            </a:r>
          </a:p>
          <a:p>
            <a:pPr lvl="1"/>
            <a:r>
              <a:rPr lang="en-US" b="1" dirty="0" smtClean="0"/>
              <a:t>Encourages him</a:t>
            </a:r>
          </a:p>
          <a:p>
            <a:pPr lvl="2"/>
            <a:r>
              <a:rPr lang="en-US" b="1" dirty="0" smtClean="0"/>
              <a:t>“I thank God…”</a:t>
            </a:r>
          </a:p>
          <a:p>
            <a:pPr lvl="2"/>
            <a:r>
              <a:rPr lang="en-US" b="1" dirty="0" smtClean="0"/>
              <a:t>“I’m mindful of the sincere faith…”</a:t>
            </a:r>
            <a:endParaRPr lang="en-US" b="1" dirty="0" smtClean="0"/>
          </a:p>
          <a:p>
            <a:pPr lvl="1"/>
            <a:r>
              <a:rPr lang="en-US" b="1" dirty="0" smtClean="0"/>
              <a:t>“For this reason…”</a:t>
            </a:r>
          </a:p>
          <a:p>
            <a:pPr lvl="1"/>
            <a:r>
              <a:rPr lang="en-US" b="1" dirty="0" smtClean="0"/>
              <a:t>“For God has not given us a spirit of timidity…”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is writing to Timothy, a young preacher</a:t>
            </a:r>
          </a:p>
          <a:p>
            <a:pPr lvl="1"/>
            <a:r>
              <a:rPr lang="en-US" b="1" dirty="0" smtClean="0"/>
              <a:t>Encourages him</a:t>
            </a:r>
          </a:p>
          <a:p>
            <a:pPr lvl="2"/>
            <a:r>
              <a:rPr lang="en-US" b="1" dirty="0" smtClean="0"/>
              <a:t>“I thank God…”</a:t>
            </a:r>
          </a:p>
          <a:p>
            <a:pPr lvl="2"/>
            <a:r>
              <a:rPr lang="en-US" b="1" dirty="0" smtClean="0"/>
              <a:t>“I’m mindful of the sincere faith…”</a:t>
            </a:r>
            <a:endParaRPr lang="en-US" b="1" dirty="0" smtClean="0"/>
          </a:p>
          <a:p>
            <a:pPr lvl="1"/>
            <a:r>
              <a:rPr lang="en-US" b="1" dirty="0" smtClean="0"/>
              <a:t>“For this reason…”</a:t>
            </a:r>
          </a:p>
          <a:p>
            <a:pPr lvl="1"/>
            <a:r>
              <a:rPr lang="en-US" b="1" dirty="0" smtClean="0"/>
              <a:t>“For God has not given us a spirit of timidity…”</a:t>
            </a:r>
            <a:endParaRPr lang="en-US" b="1" dirty="0" smtClean="0"/>
          </a:p>
          <a:p>
            <a:pPr lvl="1"/>
            <a:r>
              <a:rPr lang="en-US" b="1" dirty="0" smtClean="0"/>
              <a:t>But…</a:t>
            </a:r>
          </a:p>
          <a:p>
            <a:pPr lvl="2"/>
            <a:r>
              <a:rPr lang="en-US" b="1" dirty="0" smtClean="0"/>
              <a:t>Power</a:t>
            </a:r>
          </a:p>
          <a:p>
            <a:pPr lvl="2"/>
            <a:r>
              <a:rPr lang="en-US" b="1" dirty="0" smtClean="0"/>
              <a:t>Love</a:t>
            </a:r>
          </a:p>
          <a:p>
            <a:pPr lvl="2"/>
            <a:r>
              <a:rPr lang="en-US" b="1" dirty="0" smtClean="0"/>
              <a:t>Discipline (sound mind)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there to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there to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God</a:t>
            </a:r>
          </a:p>
          <a:p>
            <a:r>
              <a:rPr lang="en-US" b="1" dirty="0" smtClean="0"/>
              <a:t>Of judgment</a:t>
            </a:r>
          </a:p>
          <a:p>
            <a:r>
              <a:rPr lang="en-US" b="1" dirty="0" smtClean="0"/>
              <a:t>Judgment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813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Casting Out Fear</vt:lpstr>
      <vt:lpstr>INTRODUCTION</vt:lpstr>
      <vt:lpstr>INTRODUCTION</vt:lpstr>
      <vt:lpstr>Context</vt:lpstr>
      <vt:lpstr>Context</vt:lpstr>
      <vt:lpstr>Context</vt:lpstr>
      <vt:lpstr>Context</vt:lpstr>
      <vt:lpstr>What is there to fear?</vt:lpstr>
      <vt:lpstr>What is there to fear?</vt:lpstr>
      <vt:lpstr>What is there to fear?</vt:lpstr>
      <vt:lpstr>What is there to fear?</vt:lpstr>
      <vt:lpstr>2 Timothy 1:7</vt:lpstr>
      <vt:lpstr>2 Timothy 1:7</vt:lpstr>
      <vt:lpstr>Power </vt:lpstr>
      <vt:lpstr>Power </vt:lpstr>
      <vt:lpstr>Love</vt:lpstr>
      <vt:lpstr>Love</vt:lpstr>
      <vt:lpstr>Love</vt:lpstr>
      <vt:lpstr>Love</vt:lpstr>
      <vt:lpstr>Sound Mind</vt:lpstr>
      <vt:lpstr>Sound Mind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Casting Out Fear</dc:title>
  <dc:creator>Pili</dc:creator>
  <cp:lastModifiedBy>Pili</cp:lastModifiedBy>
  <cp:revision>26</cp:revision>
  <dcterms:created xsi:type="dcterms:W3CDTF">2015-02-27T02:03:36Z</dcterms:created>
  <dcterms:modified xsi:type="dcterms:W3CDTF">2015-03-01T14:54:33Z</dcterms:modified>
</cp:coreProperties>
</file>