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1" r:id="rId4"/>
    <p:sldId id="280" r:id="rId5"/>
    <p:sldId id="279" r:id="rId6"/>
    <p:sldId id="266" r:id="rId7"/>
    <p:sldId id="273" r:id="rId8"/>
    <p:sldId id="267" r:id="rId9"/>
    <p:sldId id="274" r:id="rId10"/>
    <p:sldId id="268" r:id="rId11"/>
    <p:sldId id="275" r:id="rId12"/>
    <p:sldId id="257" r:id="rId13"/>
    <p:sldId id="283" r:id="rId14"/>
    <p:sldId id="282" r:id="rId15"/>
    <p:sldId id="271" r:id="rId16"/>
    <p:sldId id="284" r:id="rId17"/>
    <p:sldId id="261" r:id="rId18"/>
    <p:sldId id="287" r:id="rId19"/>
    <p:sldId id="286" r:id="rId20"/>
    <p:sldId id="285" r:id="rId21"/>
    <p:sldId id="276" r:id="rId22"/>
    <p:sldId id="288" r:id="rId23"/>
    <p:sldId id="277" r:id="rId24"/>
    <p:sldId id="291" r:id="rId25"/>
    <p:sldId id="290" r:id="rId26"/>
    <p:sldId id="289" r:id="rId27"/>
    <p:sldId id="278" r:id="rId28"/>
    <p:sldId id="294" r:id="rId29"/>
    <p:sldId id="293" r:id="rId30"/>
    <p:sldId id="292" r:id="rId31"/>
    <p:sldId id="258" r:id="rId32"/>
    <p:sldId id="296" r:id="rId33"/>
    <p:sldId id="295" r:id="rId34"/>
    <p:sldId id="26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9A8E-2C47-428D-9FF8-D823950C984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15B54-B018-4566-B367-93F57BECA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07_Through-Christ-who-Strengthens-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833"/>
            <a:ext cx="7620000" cy="67863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CONTENTMENT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0292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Philippians 4:4-14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4:11-12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…to  be…</a:t>
            </a:r>
          </a:p>
          <a:p>
            <a:pPr lvl="1"/>
            <a:r>
              <a:rPr lang="en-US" b="1" dirty="0" smtClean="0"/>
              <a:t>Ongoing, not a one-time </a:t>
            </a:r>
            <a:r>
              <a:rPr lang="en-US" b="1" dirty="0" smtClean="0"/>
              <a:t>(passing) attitude</a:t>
            </a:r>
            <a:endParaRPr lang="en-US" b="1" dirty="0" smtClean="0"/>
          </a:p>
          <a:p>
            <a:pPr lvl="1"/>
            <a:r>
              <a:rPr lang="en-US" b="1" dirty="0" smtClean="0"/>
              <a:t>This gives us stability in all things</a:t>
            </a:r>
          </a:p>
          <a:p>
            <a:pPr lvl="1"/>
            <a:r>
              <a:rPr lang="en-US" b="1" dirty="0" smtClean="0"/>
              <a:t>As finances, friendships, etc. come and go, we continue our marathon, as Paul did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4:11-12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…to  be…</a:t>
            </a:r>
          </a:p>
          <a:p>
            <a:pPr lvl="1"/>
            <a:r>
              <a:rPr lang="en-US" b="1" dirty="0" smtClean="0"/>
              <a:t>Ongoing, not a one-time (passing) attitude</a:t>
            </a:r>
          </a:p>
          <a:p>
            <a:pPr lvl="1"/>
            <a:r>
              <a:rPr lang="en-US" b="1" dirty="0" smtClean="0"/>
              <a:t>This gives us stability in all things</a:t>
            </a:r>
          </a:p>
          <a:p>
            <a:pPr lvl="1"/>
            <a:r>
              <a:rPr lang="en-US" b="1" dirty="0" smtClean="0"/>
              <a:t>As finances, friendships, etc. come and go, we continue our marathon, as Paul did</a:t>
            </a:r>
          </a:p>
          <a:p>
            <a:r>
              <a:rPr lang="en-US" b="1" dirty="0" smtClean="0"/>
              <a:t>…</a:t>
            </a:r>
            <a:r>
              <a:rPr lang="en-US" b="1" dirty="0" smtClean="0"/>
              <a:t>content</a:t>
            </a:r>
          </a:p>
          <a:p>
            <a:pPr lvl="1"/>
            <a:r>
              <a:rPr lang="en-US" b="1" dirty="0" smtClean="0"/>
              <a:t>Satisfaction, sufficiency, </a:t>
            </a:r>
            <a:r>
              <a:rPr lang="en-US" b="1" dirty="0" smtClean="0"/>
              <a:t>at peace</a:t>
            </a:r>
            <a:r>
              <a:rPr lang="en-US" b="1" dirty="0" smtClean="0"/>
              <a:t>, fulfillment</a:t>
            </a:r>
          </a:p>
          <a:p>
            <a:pPr lvl="1"/>
            <a:r>
              <a:rPr lang="en-US" b="1" dirty="0" smtClean="0"/>
              <a:t>Psalm 37:16 – better is the little…</a:t>
            </a:r>
          </a:p>
          <a:p>
            <a:pPr lvl="1"/>
            <a:r>
              <a:rPr lang="en-US" b="1" dirty="0" smtClean="0"/>
              <a:t>You have a trust in God to work out the details (Romans 8:28, 31)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Contentment is the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…to </a:t>
            </a:r>
            <a:r>
              <a:rPr lang="en-US" b="1" dirty="0" smtClean="0"/>
              <a:t>anxiety</a:t>
            </a:r>
          </a:p>
          <a:p>
            <a:pPr lvl="1"/>
            <a:r>
              <a:rPr lang="en-US" b="1" dirty="0" smtClean="0"/>
              <a:t>Matthew 6:25-33 </a:t>
            </a:r>
            <a:r>
              <a:rPr lang="en-US" b="1" dirty="0" smtClean="0"/>
              <a:t>– </a:t>
            </a:r>
            <a:r>
              <a:rPr lang="en-US" b="1" dirty="0" smtClean="0"/>
              <a:t>“…do </a:t>
            </a:r>
            <a:r>
              <a:rPr lang="en-US" b="1" dirty="0" smtClean="0"/>
              <a:t>not worry</a:t>
            </a:r>
            <a:r>
              <a:rPr lang="en-US" b="1" dirty="0" smtClean="0"/>
              <a:t>…”</a:t>
            </a:r>
            <a:endParaRPr lang="en-US" b="1" dirty="0" smtClean="0"/>
          </a:p>
          <a:p>
            <a:pPr lvl="1"/>
            <a:r>
              <a:rPr lang="en-US" b="1" dirty="0" smtClean="0"/>
              <a:t>v</a:t>
            </a:r>
            <a:r>
              <a:rPr lang="en-US" b="1" dirty="0" smtClean="0"/>
              <a:t> 32 …the pagans (Gentiles)…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Contentment is the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…to </a:t>
            </a:r>
            <a:r>
              <a:rPr lang="en-US" b="1" dirty="0" smtClean="0"/>
              <a:t>anxiety</a:t>
            </a:r>
          </a:p>
          <a:p>
            <a:pPr lvl="1"/>
            <a:r>
              <a:rPr lang="en-US" b="1" dirty="0" smtClean="0"/>
              <a:t>Matthew 6:25-33 </a:t>
            </a:r>
            <a:r>
              <a:rPr lang="en-US" b="1" dirty="0" smtClean="0"/>
              <a:t>– </a:t>
            </a:r>
            <a:r>
              <a:rPr lang="en-US" b="1" dirty="0" smtClean="0"/>
              <a:t>“…do </a:t>
            </a:r>
            <a:r>
              <a:rPr lang="en-US" b="1" dirty="0" smtClean="0"/>
              <a:t>not worry</a:t>
            </a:r>
            <a:r>
              <a:rPr lang="en-US" b="1" dirty="0" smtClean="0"/>
              <a:t>…”</a:t>
            </a:r>
            <a:endParaRPr lang="en-US" b="1" dirty="0" smtClean="0"/>
          </a:p>
          <a:p>
            <a:pPr lvl="1"/>
            <a:r>
              <a:rPr lang="en-US" b="1" dirty="0" smtClean="0"/>
              <a:t>v</a:t>
            </a:r>
            <a:r>
              <a:rPr lang="en-US" b="1" dirty="0" smtClean="0"/>
              <a:t> 32 …the pagans (Gentiles)…</a:t>
            </a:r>
            <a:endParaRPr lang="en-US" b="1" dirty="0" smtClean="0"/>
          </a:p>
          <a:p>
            <a:r>
              <a:rPr lang="en-US" b="1" dirty="0" smtClean="0"/>
              <a:t>…to covetousness (Hebrews 13:5)</a:t>
            </a:r>
          </a:p>
          <a:p>
            <a:pPr lvl="1"/>
            <a:r>
              <a:rPr lang="en-US" b="1" dirty="0" smtClean="0"/>
              <a:t>Romans 7:7-8</a:t>
            </a:r>
          </a:p>
          <a:p>
            <a:pPr lvl="1"/>
            <a:r>
              <a:rPr lang="en-US" b="1" dirty="0" smtClean="0"/>
              <a:t>2 Corinthians 12:10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Contentment is the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…to </a:t>
            </a:r>
            <a:r>
              <a:rPr lang="en-US" b="1" dirty="0" smtClean="0"/>
              <a:t>anxiety</a:t>
            </a:r>
          </a:p>
          <a:p>
            <a:pPr lvl="1"/>
            <a:r>
              <a:rPr lang="en-US" b="1" dirty="0" smtClean="0"/>
              <a:t>Matthew 6:25-33 </a:t>
            </a:r>
            <a:r>
              <a:rPr lang="en-US" b="1" dirty="0" smtClean="0"/>
              <a:t>– </a:t>
            </a:r>
            <a:r>
              <a:rPr lang="en-US" b="1" dirty="0" smtClean="0"/>
              <a:t>“…do </a:t>
            </a:r>
            <a:r>
              <a:rPr lang="en-US" b="1" dirty="0" smtClean="0"/>
              <a:t>not worry</a:t>
            </a:r>
            <a:r>
              <a:rPr lang="en-US" b="1" dirty="0" smtClean="0"/>
              <a:t>…”</a:t>
            </a:r>
            <a:endParaRPr lang="en-US" b="1" dirty="0" smtClean="0"/>
          </a:p>
          <a:p>
            <a:pPr lvl="1"/>
            <a:r>
              <a:rPr lang="en-US" b="1" dirty="0" smtClean="0"/>
              <a:t>v</a:t>
            </a:r>
            <a:r>
              <a:rPr lang="en-US" b="1" dirty="0" smtClean="0"/>
              <a:t> 32 …the pagans (Gentiles)…</a:t>
            </a:r>
            <a:endParaRPr lang="en-US" b="1" dirty="0" smtClean="0"/>
          </a:p>
          <a:p>
            <a:r>
              <a:rPr lang="en-US" b="1" dirty="0" smtClean="0"/>
              <a:t>…to covetousness (Hebrews 13:5)</a:t>
            </a:r>
          </a:p>
          <a:p>
            <a:pPr lvl="1"/>
            <a:r>
              <a:rPr lang="en-US" b="1" dirty="0" smtClean="0"/>
              <a:t>Romans 7:7-8</a:t>
            </a:r>
          </a:p>
          <a:p>
            <a:pPr lvl="1"/>
            <a:r>
              <a:rPr lang="en-US" b="1" dirty="0" smtClean="0"/>
              <a:t>2 Corinthians 12:10</a:t>
            </a:r>
            <a:endParaRPr lang="en-US" b="1" dirty="0" smtClean="0"/>
          </a:p>
          <a:p>
            <a:r>
              <a:rPr lang="en-US" b="1" dirty="0" smtClean="0"/>
              <a:t>…to lack of security</a:t>
            </a:r>
            <a:r>
              <a:rPr lang="en-US" b="1" dirty="0" smtClean="0"/>
              <a:t>, </a:t>
            </a:r>
            <a:r>
              <a:rPr lang="en-US" b="1" dirty="0" smtClean="0"/>
              <a:t>obedience </a:t>
            </a:r>
            <a:r>
              <a:rPr lang="en-US" b="1" dirty="0" smtClean="0"/>
              <a:t>(1 </a:t>
            </a:r>
            <a:r>
              <a:rPr lang="en-US" b="1" dirty="0" smtClean="0"/>
              <a:t>Peter </a:t>
            </a:r>
            <a:r>
              <a:rPr lang="en-US" b="1" dirty="0" smtClean="0"/>
              <a:t>5:6-7)</a:t>
            </a:r>
            <a:endParaRPr lang="en-US" b="1" dirty="0" smtClean="0"/>
          </a:p>
          <a:p>
            <a:pPr lvl="1"/>
            <a:r>
              <a:rPr lang="en-US" b="1" dirty="0" smtClean="0"/>
              <a:t>Humble </a:t>
            </a:r>
            <a:r>
              <a:rPr lang="en-US" b="1" u="sng" dirty="0" smtClean="0"/>
              <a:t>yourselves</a:t>
            </a:r>
            <a:r>
              <a:rPr lang="en-US" b="1" dirty="0" smtClean="0"/>
              <a:t>…that </a:t>
            </a:r>
            <a:r>
              <a:rPr lang="en-US" b="1" u="sng" dirty="0" smtClean="0"/>
              <a:t>He</a:t>
            </a:r>
            <a:r>
              <a:rPr lang="en-US" b="1" dirty="0" smtClean="0"/>
              <a:t> may exalt you…</a:t>
            </a:r>
          </a:p>
          <a:p>
            <a:pPr lvl="1"/>
            <a:r>
              <a:rPr lang="en-US" b="1" dirty="0" smtClean="0"/>
              <a:t>Casting all your anxiety on Him…He cares for you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However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Satan may use discontentment on us </a:t>
            </a:r>
            <a:r>
              <a:rPr lang="en-US" b="1" u="sng" dirty="0" smtClean="0"/>
              <a:t>in spiritual matters</a:t>
            </a:r>
          </a:p>
          <a:p>
            <a:pPr lvl="1"/>
            <a:r>
              <a:rPr lang="en-US" b="1" dirty="0" smtClean="0"/>
              <a:t>We may successfully resist his temptations in material </a:t>
            </a:r>
            <a:r>
              <a:rPr lang="en-US" b="1" u="sng" dirty="0" smtClean="0"/>
              <a:t>things</a:t>
            </a:r>
            <a:r>
              <a:rPr lang="en-US" b="1" dirty="0" smtClean="0"/>
              <a:t> (jewelry, “toys” gadgets)</a:t>
            </a:r>
          </a:p>
          <a:p>
            <a:pPr lvl="1"/>
            <a:r>
              <a:rPr lang="en-US" b="1" dirty="0" smtClean="0"/>
              <a:t>And, material </a:t>
            </a:r>
            <a:r>
              <a:rPr lang="en-US" b="1" u="sng" dirty="0" smtClean="0"/>
              <a:t>attitudes</a:t>
            </a:r>
            <a:r>
              <a:rPr lang="en-US" b="1" dirty="0" smtClean="0"/>
              <a:t> (fame, misjudging others, pride, etc.)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However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Satan may use discontentment on us </a:t>
            </a:r>
            <a:r>
              <a:rPr lang="en-US" b="1" u="sng" dirty="0" smtClean="0"/>
              <a:t>in spiritual matters</a:t>
            </a:r>
          </a:p>
          <a:p>
            <a:pPr lvl="1"/>
            <a:r>
              <a:rPr lang="en-US" b="1" dirty="0" smtClean="0"/>
              <a:t>We may successfully resist his temptations in material </a:t>
            </a:r>
            <a:r>
              <a:rPr lang="en-US" b="1" u="sng" dirty="0" smtClean="0"/>
              <a:t>things</a:t>
            </a:r>
            <a:r>
              <a:rPr lang="en-US" b="1" dirty="0" smtClean="0"/>
              <a:t> (jewelry, “toys” gadgets)</a:t>
            </a:r>
          </a:p>
          <a:p>
            <a:pPr lvl="1"/>
            <a:r>
              <a:rPr lang="en-US" b="1" dirty="0" smtClean="0"/>
              <a:t>And, material </a:t>
            </a:r>
            <a:r>
              <a:rPr lang="en-US" b="1" u="sng" dirty="0" smtClean="0"/>
              <a:t>attitudes</a:t>
            </a:r>
            <a:r>
              <a:rPr lang="en-US" b="1" dirty="0" smtClean="0"/>
              <a:t> (fame, misjudging others, pride, etc.)</a:t>
            </a:r>
            <a:endParaRPr lang="en-US" b="1" dirty="0" smtClean="0"/>
          </a:p>
          <a:p>
            <a:r>
              <a:rPr lang="en-US" b="1" dirty="0" smtClean="0"/>
              <a:t>He may change his focus to our desires to grow spiritually </a:t>
            </a:r>
          </a:p>
          <a:p>
            <a:pPr lvl="1"/>
            <a:r>
              <a:rPr lang="en-US" b="1" dirty="0" smtClean="0"/>
              <a:t>How come no one trusts me to do that?</a:t>
            </a:r>
          </a:p>
          <a:p>
            <a:pPr lvl="1"/>
            <a:r>
              <a:rPr lang="en-US" b="1" dirty="0" smtClean="0"/>
              <a:t>How come the few are “running the show”?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Godliness – 1 Tim 6:6; 4:7-8</a:t>
            </a:r>
          </a:p>
          <a:p>
            <a:pPr lvl="1"/>
            <a:r>
              <a:rPr lang="en-US" b="1" dirty="0" smtClean="0"/>
              <a:t>“God-like”-</a:t>
            </a:r>
            <a:r>
              <a:rPr lang="en-US" b="1" dirty="0" err="1" smtClean="0"/>
              <a:t>ness</a:t>
            </a:r>
            <a:r>
              <a:rPr lang="en-US" b="1" dirty="0" smtClean="0"/>
              <a:t>, holiness; opposite of </a:t>
            </a:r>
            <a:r>
              <a:rPr lang="en-US" b="1" dirty="0" smtClean="0"/>
              <a:t>worldliness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Godliness – 1 Tim 6:6; 4:7-8</a:t>
            </a:r>
          </a:p>
          <a:p>
            <a:pPr lvl="1"/>
            <a:r>
              <a:rPr lang="en-US" b="1" dirty="0" smtClean="0"/>
              <a:t>“God-like”-</a:t>
            </a:r>
            <a:r>
              <a:rPr lang="en-US" b="1" dirty="0" err="1" smtClean="0"/>
              <a:t>ness</a:t>
            </a:r>
            <a:r>
              <a:rPr lang="en-US" b="1" dirty="0" smtClean="0"/>
              <a:t>, holiness; opposite of worldliness</a:t>
            </a:r>
          </a:p>
          <a:p>
            <a:pPr lvl="1"/>
            <a:r>
              <a:rPr lang="en-US" b="1" dirty="0" smtClean="0"/>
              <a:t>Eph 4:24 “…put on the new self</a:t>
            </a:r>
            <a:r>
              <a:rPr lang="en-US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Godliness – 1 Tim 6:6; 4:7-8</a:t>
            </a:r>
          </a:p>
          <a:p>
            <a:pPr lvl="1"/>
            <a:r>
              <a:rPr lang="en-US" b="1" dirty="0" smtClean="0"/>
              <a:t>“God-like”-</a:t>
            </a:r>
            <a:r>
              <a:rPr lang="en-US" b="1" dirty="0" err="1" smtClean="0"/>
              <a:t>ness</a:t>
            </a:r>
            <a:r>
              <a:rPr lang="en-US" b="1" dirty="0" smtClean="0"/>
              <a:t>, holiness; opposite of worldliness</a:t>
            </a:r>
          </a:p>
          <a:p>
            <a:pPr lvl="1"/>
            <a:r>
              <a:rPr lang="en-US" b="1" dirty="0" smtClean="0"/>
              <a:t>Eph 4:24 “…put on the new self…”</a:t>
            </a:r>
          </a:p>
          <a:p>
            <a:pPr lvl="1"/>
            <a:r>
              <a:rPr lang="en-US" b="1" dirty="0" smtClean="0"/>
              <a:t>God is a giving God</a:t>
            </a:r>
          </a:p>
          <a:p>
            <a:pPr lvl="1"/>
            <a:r>
              <a:rPr lang="en-US" b="1" dirty="0" smtClean="0"/>
              <a:t>I’m not God, what can I give?</a:t>
            </a:r>
          </a:p>
          <a:p>
            <a:pPr lvl="2"/>
            <a:r>
              <a:rPr lang="en-US" b="1" dirty="0" smtClean="0"/>
              <a:t>Forgiveness</a:t>
            </a:r>
          </a:p>
          <a:p>
            <a:pPr lvl="2"/>
            <a:r>
              <a:rPr lang="en-US" b="1" dirty="0" smtClean="0"/>
              <a:t>Life</a:t>
            </a:r>
          </a:p>
          <a:p>
            <a:pPr lvl="2"/>
            <a:r>
              <a:rPr lang="en-US" b="1" dirty="0" smtClean="0"/>
              <a:t>Prayers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Today, I want us to consider contentment</a:t>
            </a:r>
          </a:p>
          <a:p>
            <a:pPr lvl="1"/>
            <a:r>
              <a:rPr lang="en-US" b="1" dirty="0" smtClean="0"/>
              <a:t>Usually, we consider how God tells us that our focus must be on spiritual </a:t>
            </a:r>
            <a:r>
              <a:rPr lang="en-US" b="1" dirty="0" smtClean="0"/>
              <a:t>things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Godliness – 1 Tim 6:6; 4:7-8</a:t>
            </a:r>
          </a:p>
          <a:p>
            <a:pPr lvl="1"/>
            <a:r>
              <a:rPr lang="en-US" b="1" dirty="0" smtClean="0"/>
              <a:t>“God-like”-</a:t>
            </a:r>
            <a:r>
              <a:rPr lang="en-US" b="1" dirty="0" err="1" smtClean="0"/>
              <a:t>ness</a:t>
            </a:r>
            <a:r>
              <a:rPr lang="en-US" b="1" dirty="0" smtClean="0"/>
              <a:t>, holiness; opposite of worldliness</a:t>
            </a:r>
          </a:p>
          <a:p>
            <a:pPr lvl="1"/>
            <a:r>
              <a:rPr lang="en-US" b="1" dirty="0" smtClean="0"/>
              <a:t>Eph 4:24 “…put on the new self…”</a:t>
            </a:r>
          </a:p>
          <a:p>
            <a:pPr lvl="1"/>
            <a:r>
              <a:rPr lang="en-US" b="1" dirty="0" smtClean="0"/>
              <a:t>God is a giving God</a:t>
            </a:r>
          </a:p>
          <a:p>
            <a:pPr lvl="1"/>
            <a:r>
              <a:rPr lang="en-US" b="1" dirty="0" smtClean="0"/>
              <a:t>I’m not God, what can I give?</a:t>
            </a:r>
          </a:p>
          <a:p>
            <a:pPr lvl="2"/>
            <a:r>
              <a:rPr lang="en-US" b="1" dirty="0" smtClean="0"/>
              <a:t>Forgiveness</a:t>
            </a:r>
          </a:p>
          <a:p>
            <a:pPr lvl="2"/>
            <a:r>
              <a:rPr lang="en-US" b="1" dirty="0" smtClean="0"/>
              <a:t>Life</a:t>
            </a:r>
          </a:p>
          <a:p>
            <a:pPr lvl="2"/>
            <a:r>
              <a:rPr lang="en-US" b="1" dirty="0" smtClean="0"/>
              <a:t>Prayers </a:t>
            </a:r>
          </a:p>
          <a:p>
            <a:r>
              <a:rPr lang="en-US" b="1" dirty="0" smtClean="0"/>
              <a:t>But</a:t>
            </a:r>
            <a:r>
              <a:rPr lang="en-US" b="1" dirty="0" smtClean="0"/>
              <a:t>, Satan is smart and we are </a:t>
            </a:r>
            <a:r>
              <a:rPr lang="en-US" b="1" dirty="0" smtClean="0"/>
              <a:t>weak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different twist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Satan may use our desire to be servants of God, and to grow spiritually, against us</a:t>
            </a:r>
          </a:p>
          <a:p>
            <a:pPr lvl="1"/>
            <a:r>
              <a:rPr lang="en-US" b="1" dirty="0" smtClean="0"/>
              <a:t>How come the brethren don’t ask me?</a:t>
            </a:r>
          </a:p>
          <a:p>
            <a:pPr lvl="1"/>
            <a:r>
              <a:rPr lang="en-US" b="1" dirty="0" smtClean="0"/>
              <a:t>How come “they” do it (hog it) all?</a:t>
            </a:r>
          </a:p>
          <a:p>
            <a:pPr lvl="1"/>
            <a:r>
              <a:rPr lang="en-US" b="1" dirty="0" smtClean="0"/>
              <a:t>I’m willing, if someone would just ask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different twist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Satan may use our desire to be servants of God, and to grow spiritually, against us</a:t>
            </a:r>
          </a:p>
          <a:p>
            <a:pPr lvl="1"/>
            <a:r>
              <a:rPr lang="en-US" b="1" dirty="0" smtClean="0"/>
              <a:t>How come the brethren don’t ask me?</a:t>
            </a:r>
          </a:p>
          <a:p>
            <a:pPr lvl="1"/>
            <a:r>
              <a:rPr lang="en-US" b="1" dirty="0" smtClean="0"/>
              <a:t>How come “they” do it (hog it) all?</a:t>
            </a:r>
          </a:p>
          <a:p>
            <a:pPr lvl="1"/>
            <a:r>
              <a:rPr lang="en-US" b="1" dirty="0" smtClean="0"/>
              <a:t>I’m willing, if someone would just ask</a:t>
            </a:r>
          </a:p>
          <a:p>
            <a:r>
              <a:rPr lang="en-US" b="1" dirty="0" smtClean="0"/>
              <a:t>He tempts us with </a:t>
            </a:r>
            <a:r>
              <a:rPr lang="en-US" b="1" u="sng" dirty="0" smtClean="0"/>
              <a:t>spiritual</a:t>
            </a:r>
            <a:r>
              <a:rPr lang="en-US" b="1" dirty="0" smtClean="0"/>
              <a:t> </a:t>
            </a:r>
            <a:r>
              <a:rPr lang="en-US" sz="2900" b="1" u="sng" dirty="0" smtClean="0"/>
              <a:t>DISCONTENTMENT</a:t>
            </a:r>
            <a:r>
              <a:rPr lang="en-US" sz="2900" b="1" dirty="0" smtClean="0"/>
              <a:t>!</a:t>
            </a:r>
          </a:p>
          <a:p>
            <a:pPr lvl="1"/>
            <a:r>
              <a:rPr lang="en-US" sz="2500" b="1" dirty="0" smtClean="0"/>
              <a:t>Again, anxiety!</a:t>
            </a:r>
          </a:p>
          <a:p>
            <a:pPr lvl="1"/>
            <a:r>
              <a:rPr lang="en-US" sz="2500" b="1" dirty="0" smtClean="0"/>
              <a:t>Again, covetousness!</a:t>
            </a:r>
          </a:p>
          <a:p>
            <a:pPr lvl="1"/>
            <a:r>
              <a:rPr lang="en-US" sz="2500" b="1" dirty="0" smtClean="0"/>
              <a:t>Again, pride!</a:t>
            </a:r>
            <a:endParaRPr lang="en-US" sz="25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Focus on serving God </a:t>
            </a:r>
          </a:p>
          <a:p>
            <a:pPr lvl="1"/>
            <a:r>
              <a:rPr lang="en-US" b="1" dirty="0" smtClean="0"/>
              <a:t>1 Cor. 10:31 – It’s all about God, not 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Focus on serving God </a:t>
            </a:r>
          </a:p>
          <a:p>
            <a:pPr lvl="1"/>
            <a:r>
              <a:rPr lang="en-US" b="1" dirty="0" smtClean="0"/>
              <a:t>1 Cor. 10:31 – It’s all about God, not us</a:t>
            </a:r>
          </a:p>
          <a:p>
            <a:pPr lvl="1"/>
            <a:r>
              <a:rPr lang="en-US" b="1" dirty="0" smtClean="0"/>
              <a:t>Hebrews 4:13 – God knows what you are doing even if others don’t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Focus on serving God </a:t>
            </a:r>
          </a:p>
          <a:p>
            <a:pPr lvl="1"/>
            <a:r>
              <a:rPr lang="en-US" b="1" dirty="0" smtClean="0"/>
              <a:t>1 Cor. 10:31 – It’s all about God, not us</a:t>
            </a:r>
          </a:p>
          <a:p>
            <a:pPr lvl="1"/>
            <a:r>
              <a:rPr lang="en-US" b="1" dirty="0" smtClean="0"/>
              <a:t>Hebrews 4:13 – God knows what you are doing even if others don’t</a:t>
            </a:r>
          </a:p>
          <a:p>
            <a:pPr lvl="1"/>
            <a:r>
              <a:rPr lang="en-US" b="1" dirty="0" smtClean="0"/>
              <a:t>Matthew 25:23 – Be faithful servants</a:t>
            </a:r>
          </a:p>
          <a:p>
            <a:pPr lvl="1"/>
            <a:r>
              <a:rPr lang="en-US" b="1" dirty="0" smtClean="0"/>
              <a:t>Notice, the 2 talent man didn’t covet the 5 talent man’s greater opportunities/abilities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Focus on serving God </a:t>
            </a:r>
          </a:p>
          <a:p>
            <a:pPr lvl="1"/>
            <a:r>
              <a:rPr lang="en-US" b="1" dirty="0" smtClean="0"/>
              <a:t>1 Cor. 10:31 – It’s all about God, not us</a:t>
            </a:r>
          </a:p>
          <a:p>
            <a:pPr lvl="1"/>
            <a:r>
              <a:rPr lang="en-US" b="1" dirty="0" smtClean="0"/>
              <a:t>Hebrews 4:13 – God knows what you are doing even if others don’t</a:t>
            </a:r>
          </a:p>
          <a:p>
            <a:pPr lvl="1"/>
            <a:r>
              <a:rPr lang="en-US" b="1" dirty="0" smtClean="0"/>
              <a:t>Matthew 25:23 – Be faithful servants</a:t>
            </a:r>
          </a:p>
          <a:p>
            <a:pPr lvl="1"/>
            <a:r>
              <a:rPr lang="en-US" b="1" dirty="0" smtClean="0"/>
              <a:t>Notice, the 2 talent man didn’t covet the 5 talent man’s greater opportunities/abilities</a:t>
            </a:r>
          </a:p>
          <a:p>
            <a:pPr lvl="1"/>
            <a:r>
              <a:rPr lang="en-US" b="1" dirty="0" smtClean="0"/>
              <a:t>Many who are “hogging it all” are doing it by default and really, REALLY, would like a helping hand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“Let your light shine”!</a:t>
            </a:r>
          </a:p>
          <a:p>
            <a:pPr lvl="1"/>
            <a:r>
              <a:rPr lang="en-US" b="1" dirty="0" smtClean="0"/>
              <a:t>Let your desire to “work in the vineyard” be known by the brethren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“Let your light shine”!</a:t>
            </a:r>
          </a:p>
          <a:p>
            <a:pPr lvl="1"/>
            <a:r>
              <a:rPr lang="en-US" b="1" dirty="0" smtClean="0"/>
              <a:t>Let your desire to “work in the vineyard” be known by the brethren</a:t>
            </a:r>
          </a:p>
          <a:p>
            <a:pPr lvl="1"/>
            <a:r>
              <a:rPr lang="en-US" b="1" dirty="0" smtClean="0"/>
              <a:t>Volunteer. Raise your hand. Be vocal.</a:t>
            </a:r>
          </a:p>
          <a:p>
            <a:pPr lvl="1"/>
            <a:r>
              <a:rPr lang="en-US" b="1" dirty="0" smtClean="0"/>
              <a:t>The more you do, the more you get to do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“Let your light shine”!</a:t>
            </a:r>
          </a:p>
          <a:p>
            <a:pPr lvl="1"/>
            <a:r>
              <a:rPr lang="en-US" b="1" dirty="0" smtClean="0"/>
              <a:t>Let your desire to “work in the vineyard” be known by the brethren</a:t>
            </a:r>
          </a:p>
          <a:p>
            <a:pPr lvl="1"/>
            <a:r>
              <a:rPr lang="en-US" b="1" dirty="0" smtClean="0"/>
              <a:t>Volunteer. Raise your hand. Be vocal.</a:t>
            </a:r>
          </a:p>
          <a:p>
            <a:pPr lvl="1"/>
            <a:r>
              <a:rPr lang="en-US" b="1" dirty="0" smtClean="0"/>
              <a:t>The more you do, the more you get to do </a:t>
            </a:r>
          </a:p>
          <a:p>
            <a:pPr lvl="1"/>
            <a:r>
              <a:rPr lang="en-US" b="1" dirty="0" smtClean="0"/>
              <a:t>The opposite is also true: the less you do…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Today, I want us to consider contentment</a:t>
            </a:r>
          </a:p>
          <a:p>
            <a:pPr lvl="1"/>
            <a:r>
              <a:rPr lang="en-US" b="1" dirty="0" smtClean="0"/>
              <a:t>Usually, we consider how God tells us that our focus must be on spiritual things</a:t>
            </a:r>
          </a:p>
          <a:p>
            <a:pPr lvl="1"/>
            <a:r>
              <a:rPr lang="en-US" b="1" dirty="0" smtClean="0"/>
              <a:t>And that where our hearts are, there our treasures are, also (and vice versa)</a:t>
            </a:r>
          </a:p>
          <a:p>
            <a:pPr lvl="1"/>
            <a:r>
              <a:rPr lang="en-US" b="1" dirty="0" smtClean="0"/>
              <a:t>And, that one way to combat covetousness, or anxiety or lack of faith is to learn to be content with our “station in life</a:t>
            </a:r>
            <a:r>
              <a:rPr lang="en-US" b="1" dirty="0" smtClean="0"/>
              <a:t>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Answer?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“Let your light shine”!</a:t>
            </a:r>
          </a:p>
          <a:p>
            <a:pPr lvl="1"/>
            <a:r>
              <a:rPr lang="en-US" b="1" dirty="0" smtClean="0"/>
              <a:t>Let your desire to “work in the vineyard” be known by the brethren</a:t>
            </a:r>
          </a:p>
          <a:p>
            <a:pPr lvl="1"/>
            <a:r>
              <a:rPr lang="en-US" b="1" dirty="0" smtClean="0"/>
              <a:t>Volunteer. Raise your hand. Be vocal.</a:t>
            </a:r>
          </a:p>
          <a:p>
            <a:pPr lvl="1"/>
            <a:r>
              <a:rPr lang="en-US" b="1" dirty="0" smtClean="0"/>
              <a:t>The more you do, the more you get to do </a:t>
            </a:r>
          </a:p>
          <a:p>
            <a:pPr lvl="1"/>
            <a:r>
              <a:rPr lang="en-US" b="1" dirty="0" smtClean="0"/>
              <a:t>The opposite is also true: the less you do…</a:t>
            </a:r>
          </a:p>
          <a:p>
            <a:pPr lvl="1"/>
            <a:r>
              <a:rPr lang="en-US" b="1" dirty="0" smtClean="0"/>
              <a:t>Do it for the right reason – GOD</a:t>
            </a:r>
          </a:p>
          <a:p>
            <a:pPr lvl="1"/>
            <a:r>
              <a:rPr lang="en-US" b="1" dirty="0" smtClean="0"/>
              <a:t>Hebrews 13:5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commanded to be content with our situation/station in life</a:t>
            </a:r>
          </a:p>
          <a:p>
            <a:r>
              <a:rPr lang="en-US" b="1" dirty="0" smtClean="0"/>
              <a:t>Even </a:t>
            </a:r>
            <a:r>
              <a:rPr lang="en-US" b="1" dirty="0" smtClean="0"/>
              <a:t>when </a:t>
            </a:r>
            <a:r>
              <a:rPr lang="en-US" b="1" dirty="0" smtClean="0"/>
              <a:t>i</a:t>
            </a:r>
            <a:r>
              <a:rPr lang="en-US" b="1" dirty="0" smtClean="0"/>
              <a:t>t </a:t>
            </a:r>
            <a:r>
              <a:rPr lang="en-US" b="1" dirty="0" smtClean="0"/>
              <a:t>changes (good/bad; more/less)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also have </a:t>
            </a:r>
            <a:r>
              <a:rPr lang="en-US" b="1" dirty="0" smtClean="0"/>
              <a:t>examples of those who </a:t>
            </a:r>
            <a:r>
              <a:rPr lang="en-US" b="1" dirty="0" smtClean="0"/>
              <a:t>were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commanded to be content with our situation/station in life</a:t>
            </a:r>
          </a:p>
          <a:p>
            <a:r>
              <a:rPr lang="en-US" b="1" dirty="0" smtClean="0"/>
              <a:t>Even </a:t>
            </a:r>
            <a:r>
              <a:rPr lang="en-US" b="1" dirty="0" smtClean="0"/>
              <a:t>when </a:t>
            </a:r>
            <a:r>
              <a:rPr lang="en-US" b="1" dirty="0" smtClean="0"/>
              <a:t>i</a:t>
            </a:r>
            <a:r>
              <a:rPr lang="en-US" b="1" dirty="0" smtClean="0"/>
              <a:t>t </a:t>
            </a:r>
            <a:r>
              <a:rPr lang="en-US" b="1" dirty="0" smtClean="0"/>
              <a:t>changes (good/bad; more/less)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also have </a:t>
            </a:r>
            <a:r>
              <a:rPr lang="en-US" b="1" dirty="0" smtClean="0"/>
              <a:t>examples of those who </a:t>
            </a:r>
            <a:r>
              <a:rPr lang="en-US" b="1" dirty="0" smtClean="0"/>
              <a:t>were</a:t>
            </a:r>
          </a:p>
          <a:p>
            <a:r>
              <a:rPr lang="en-US" b="1" dirty="0" smtClean="0"/>
              <a:t>Contentment does not mean complacency</a:t>
            </a:r>
            <a:endParaRPr lang="en-US" b="1" dirty="0" smtClean="0"/>
          </a:p>
          <a:p>
            <a:r>
              <a:rPr lang="en-US" b="1" dirty="0" smtClean="0"/>
              <a:t>We must trust God and look to Him for our </a:t>
            </a:r>
            <a:r>
              <a:rPr lang="en-US" b="1" dirty="0" smtClean="0"/>
              <a:t>security (1 Peter 5:6-7)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commanded to be content with our situation/station in life</a:t>
            </a:r>
          </a:p>
          <a:p>
            <a:r>
              <a:rPr lang="en-US" b="1" dirty="0" smtClean="0"/>
              <a:t>Even </a:t>
            </a:r>
            <a:r>
              <a:rPr lang="en-US" b="1" dirty="0" smtClean="0"/>
              <a:t>when </a:t>
            </a:r>
            <a:r>
              <a:rPr lang="en-US" b="1" dirty="0" smtClean="0"/>
              <a:t>i</a:t>
            </a:r>
            <a:r>
              <a:rPr lang="en-US" b="1" dirty="0" smtClean="0"/>
              <a:t>t </a:t>
            </a:r>
            <a:r>
              <a:rPr lang="en-US" b="1" dirty="0" smtClean="0"/>
              <a:t>changes (good/bad; more/less)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also have </a:t>
            </a:r>
            <a:r>
              <a:rPr lang="en-US" b="1" dirty="0" smtClean="0"/>
              <a:t>examples of those who </a:t>
            </a:r>
            <a:r>
              <a:rPr lang="en-US" b="1" dirty="0" smtClean="0"/>
              <a:t>were</a:t>
            </a:r>
          </a:p>
          <a:p>
            <a:r>
              <a:rPr lang="en-US" b="1" dirty="0" smtClean="0"/>
              <a:t>Contentment does not mean complacency</a:t>
            </a:r>
            <a:endParaRPr lang="en-US" b="1" dirty="0" smtClean="0"/>
          </a:p>
          <a:p>
            <a:r>
              <a:rPr lang="en-US" b="1" dirty="0" smtClean="0"/>
              <a:t>We must trust God and look to Him for our </a:t>
            </a:r>
            <a:r>
              <a:rPr lang="en-US" b="1" dirty="0" smtClean="0"/>
              <a:t>security (1 Peter 5:6-7)</a:t>
            </a:r>
            <a:endParaRPr lang="en-US" b="1" dirty="0" smtClean="0"/>
          </a:p>
          <a:p>
            <a:r>
              <a:rPr lang="en-US" b="1" dirty="0" smtClean="0"/>
              <a:t>We must focus on the </a:t>
            </a:r>
            <a:r>
              <a:rPr lang="en-US" b="1" dirty="0" smtClean="0"/>
              <a:t>spiritual</a:t>
            </a:r>
          </a:p>
          <a:p>
            <a:r>
              <a:rPr lang="en-US" b="1" dirty="0" smtClean="0"/>
              <a:t>Tonight: God can use you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Today, I want us to consider contentment</a:t>
            </a:r>
          </a:p>
          <a:p>
            <a:pPr lvl="1"/>
            <a:r>
              <a:rPr lang="en-US" b="1" dirty="0" smtClean="0"/>
              <a:t>Usually, we consider how God tells us that our focus must be on spiritual things</a:t>
            </a:r>
          </a:p>
          <a:p>
            <a:pPr lvl="1"/>
            <a:r>
              <a:rPr lang="en-US" b="1" dirty="0" smtClean="0"/>
              <a:t>And that where our hearts are, there our treasures are, also (and vice versa)</a:t>
            </a:r>
          </a:p>
          <a:p>
            <a:pPr lvl="1"/>
            <a:r>
              <a:rPr lang="en-US" b="1" dirty="0" smtClean="0"/>
              <a:t>And, that one way to combat covetousness, or anxiety or lack of faith is to learn to be content with our “station in life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Did you ever see a hearse pulling a U-Haul?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Today, I want us to consider contentment</a:t>
            </a:r>
          </a:p>
          <a:p>
            <a:pPr lvl="1"/>
            <a:r>
              <a:rPr lang="en-US" b="1" dirty="0" smtClean="0"/>
              <a:t>Usually, we consider how God tells us that our focus must be on spiritual things</a:t>
            </a:r>
          </a:p>
          <a:p>
            <a:pPr lvl="1"/>
            <a:r>
              <a:rPr lang="en-US" b="1" dirty="0" smtClean="0"/>
              <a:t>And that where our hearts are, there our treasures are, also (and vice versa)</a:t>
            </a:r>
          </a:p>
          <a:p>
            <a:pPr lvl="1"/>
            <a:r>
              <a:rPr lang="en-US" b="1" dirty="0" smtClean="0"/>
              <a:t>And, that one way to combat covetousness, or anxiety or lack of faith is to learn to be content with our “station in life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Did you ever see a hearse pulling a U-Haul?</a:t>
            </a:r>
            <a:endParaRPr lang="en-US" b="1" dirty="0" smtClean="0"/>
          </a:p>
          <a:p>
            <a:r>
              <a:rPr lang="en-US" b="1" dirty="0" smtClean="0"/>
              <a:t>Let’s learn some principles, then make appl.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4:11-12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 4:4-14</a:t>
            </a:r>
          </a:p>
          <a:p>
            <a:r>
              <a:rPr lang="en-US" b="1" dirty="0" smtClean="0"/>
              <a:t>Not that I speak from want…</a:t>
            </a:r>
          </a:p>
          <a:p>
            <a:pPr lvl="1"/>
            <a:r>
              <a:rPr lang="en-US" b="1" dirty="0" smtClean="0"/>
              <a:t>It does not mean that he didn’t HAVE any needs, just that he was not guided, directed by them</a:t>
            </a:r>
          </a:p>
          <a:p>
            <a:pPr lvl="1"/>
            <a:r>
              <a:rPr lang="en-US" b="1" dirty="0" smtClean="0"/>
              <a:t>His joy at receiving their fellowship was genuine because of the blessings they would receive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4:11-12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 4:4-14</a:t>
            </a:r>
          </a:p>
          <a:p>
            <a:r>
              <a:rPr lang="en-US" b="1" dirty="0" smtClean="0"/>
              <a:t>Not that I speak from want…</a:t>
            </a:r>
          </a:p>
          <a:p>
            <a:pPr lvl="1"/>
            <a:r>
              <a:rPr lang="en-US" b="1" dirty="0" smtClean="0"/>
              <a:t>It does not mean that he didn’t HAVE any needs, just that he was not guided, directed by them</a:t>
            </a:r>
          </a:p>
          <a:p>
            <a:pPr lvl="1"/>
            <a:r>
              <a:rPr lang="en-US" b="1" dirty="0" smtClean="0"/>
              <a:t>His joy at receiving their fellowship was genuine because of the blessings they would receive</a:t>
            </a:r>
          </a:p>
          <a:p>
            <a:r>
              <a:rPr lang="en-US" b="1" dirty="0" smtClean="0"/>
              <a:t>…for I…</a:t>
            </a:r>
          </a:p>
          <a:p>
            <a:pPr lvl="1"/>
            <a:r>
              <a:rPr lang="en-US" b="1" dirty="0" smtClean="0"/>
              <a:t>As with much of Christianity, it must be personal</a:t>
            </a:r>
          </a:p>
          <a:p>
            <a:pPr lvl="1"/>
            <a:r>
              <a:rPr lang="en-US" b="1" dirty="0" smtClean="0"/>
              <a:t>Our contentment is as personal as our faith, our hope and our peace with God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4:11-12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…have learned…</a:t>
            </a:r>
          </a:p>
          <a:p>
            <a:pPr lvl="1"/>
            <a:r>
              <a:rPr lang="en-US" b="1" dirty="0" smtClean="0"/>
              <a:t>This is not the natural state of mankind</a:t>
            </a:r>
          </a:p>
          <a:p>
            <a:pPr lvl="1"/>
            <a:r>
              <a:rPr lang="en-US" b="1" dirty="0" smtClean="0"/>
              <a:t>As we </a:t>
            </a:r>
            <a:r>
              <a:rPr lang="en-US" b="1" dirty="0" smtClean="0"/>
              <a:t>mature, </a:t>
            </a:r>
            <a:r>
              <a:rPr lang="en-US" b="1" dirty="0" smtClean="0"/>
              <a:t>we learn many things</a:t>
            </a:r>
          </a:p>
          <a:p>
            <a:pPr lvl="1"/>
            <a:r>
              <a:rPr lang="en-US" b="1" dirty="0" smtClean="0"/>
              <a:t>At one time Paul had not yet learned this lesson</a:t>
            </a:r>
          </a:p>
          <a:p>
            <a:pPr lvl="1"/>
            <a:r>
              <a:rPr lang="en-US" b="1" dirty="0" smtClean="0"/>
              <a:t>2 Corinthians 3:4-5; 12:9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4:11-12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…have learned…</a:t>
            </a:r>
          </a:p>
          <a:p>
            <a:pPr lvl="1"/>
            <a:r>
              <a:rPr lang="en-US" b="1" dirty="0" smtClean="0"/>
              <a:t>This is not the natural state of mankind</a:t>
            </a:r>
          </a:p>
          <a:p>
            <a:pPr lvl="1"/>
            <a:r>
              <a:rPr lang="en-US" b="1" dirty="0" smtClean="0"/>
              <a:t>As we </a:t>
            </a:r>
            <a:r>
              <a:rPr lang="en-US" b="1" dirty="0" smtClean="0"/>
              <a:t>mature, </a:t>
            </a:r>
            <a:r>
              <a:rPr lang="en-US" b="1" dirty="0" smtClean="0"/>
              <a:t>we learn many things</a:t>
            </a:r>
          </a:p>
          <a:p>
            <a:pPr lvl="1"/>
            <a:r>
              <a:rPr lang="en-US" b="1" dirty="0" smtClean="0"/>
              <a:t>At one time Paul had not yet learned this lesson</a:t>
            </a:r>
          </a:p>
          <a:p>
            <a:pPr lvl="1"/>
            <a:r>
              <a:rPr lang="en-US" b="1" dirty="0" smtClean="0"/>
              <a:t>2 Corinthians 3:4-5; 12:9</a:t>
            </a:r>
            <a:endParaRPr lang="en-US" b="1" dirty="0"/>
          </a:p>
          <a:p>
            <a:r>
              <a:rPr lang="en-US" b="1" dirty="0" smtClean="0"/>
              <a:t>…whatever state I am in…</a:t>
            </a:r>
          </a:p>
          <a:p>
            <a:pPr lvl="1"/>
            <a:r>
              <a:rPr lang="en-US" b="1" dirty="0" smtClean="0"/>
              <a:t>As the </a:t>
            </a:r>
            <a:r>
              <a:rPr lang="en-US" b="1" dirty="0" smtClean="0"/>
              <a:t>external conditions change, the inner </a:t>
            </a:r>
            <a:r>
              <a:rPr lang="en-US" b="1" dirty="0" smtClean="0"/>
              <a:t>state doesn’t have to follow</a:t>
            </a:r>
            <a:endParaRPr lang="en-US" b="1" dirty="0" smtClean="0"/>
          </a:p>
          <a:p>
            <a:pPr lvl="1"/>
            <a:r>
              <a:rPr lang="en-US" b="1" dirty="0" smtClean="0"/>
              <a:t>Happiness/joy; dying/growing; poor/rich; -v 12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1641</Words>
  <Application>Microsoft Office PowerPoint</Application>
  <PresentationFormat>On-screen Show (4:3)</PresentationFormat>
  <Paragraphs>210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CONTENTMENT</vt:lpstr>
      <vt:lpstr>INTRODUCTION</vt:lpstr>
      <vt:lpstr>INTRODUCTION</vt:lpstr>
      <vt:lpstr>INTRODUCTION</vt:lpstr>
      <vt:lpstr>INTRODUCTION</vt:lpstr>
      <vt:lpstr>Philippians 4:11-12</vt:lpstr>
      <vt:lpstr>Philippians 4:11-12</vt:lpstr>
      <vt:lpstr>Philippians 4:11-12</vt:lpstr>
      <vt:lpstr>Philippians 4:11-12</vt:lpstr>
      <vt:lpstr>Philippians 4:11-12</vt:lpstr>
      <vt:lpstr>Philippians 4:11-12</vt:lpstr>
      <vt:lpstr>Contentment is the answer</vt:lpstr>
      <vt:lpstr>Contentment is the answer</vt:lpstr>
      <vt:lpstr>Contentment is the answer</vt:lpstr>
      <vt:lpstr>However</vt:lpstr>
      <vt:lpstr>However</vt:lpstr>
      <vt:lpstr>Godliness</vt:lpstr>
      <vt:lpstr>Godliness</vt:lpstr>
      <vt:lpstr>Godliness</vt:lpstr>
      <vt:lpstr>Godliness</vt:lpstr>
      <vt:lpstr>A different twist</vt:lpstr>
      <vt:lpstr>A different twist</vt:lpstr>
      <vt:lpstr>The Answer?</vt:lpstr>
      <vt:lpstr>The Answer?</vt:lpstr>
      <vt:lpstr>The Answer?</vt:lpstr>
      <vt:lpstr>The Answer?</vt:lpstr>
      <vt:lpstr>The Answer?</vt:lpstr>
      <vt:lpstr>The Answer?</vt:lpstr>
      <vt:lpstr>The Answer?</vt:lpstr>
      <vt:lpstr>The Answer?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Pili</dc:creator>
  <cp:lastModifiedBy>Pili</cp:lastModifiedBy>
  <cp:revision>44</cp:revision>
  <dcterms:created xsi:type="dcterms:W3CDTF">2013-08-04T10:30:02Z</dcterms:created>
  <dcterms:modified xsi:type="dcterms:W3CDTF">2015-02-15T15:06:07Z</dcterms:modified>
</cp:coreProperties>
</file>