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9" r:id="rId5"/>
    <p:sldId id="269" r:id="rId6"/>
    <p:sldId id="273" r:id="rId7"/>
    <p:sldId id="272" r:id="rId8"/>
    <p:sldId id="264" r:id="rId9"/>
    <p:sldId id="275" r:id="rId10"/>
    <p:sldId id="274" r:id="rId11"/>
    <p:sldId id="265" r:id="rId12"/>
    <p:sldId id="276" r:id="rId13"/>
    <p:sldId id="266" r:id="rId14"/>
    <p:sldId id="277" r:id="rId15"/>
    <p:sldId id="263" r:id="rId16"/>
    <p:sldId id="284" r:id="rId17"/>
    <p:sldId id="283" r:id="rId18"/>
    <p:sldId id="282" r:id="rId19"/>
    <p:sldId id="286" r:id="rId20"/>
    <p:sldId id="285" r:id="rId21"/>
    <p:sldId id="281" r:id="rId22"/>
    <p:sldId id="288" r:id="rId23"/>
    <p:sldId id="287" r:id="rId24"/>
    <p:sldId id="280" r:id="rId25"/>
    <p:sldId id="290" r:id="rId26"/>
    <p:sldId id="289" r:id="rId27"/>
    <p:sldId id="279" r:id="rId28"/>
    <p:sldId id="291" r:id="rId29"/>
    <p:sldId id="257" r:id="rId30"/>
    <p:sldId id="26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0FF3-04ED-43F5-A668-61F6B99F0B7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AC6E-6635-4C5E-9CB9-390E64383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4876800" cy="838200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Hebrews 12:1-3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warning-sign-burnout-3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fully aware of the problem</a:t>
            </a:r>
          </a:p>
          <a:p>
            <a:pPr lvl="1"/>
            <a:r>
              <a:rPr lang="en-US" b="1" dirty="0" smtClean="0"/>
              <a:t>Galatians 6:9 – “Do not grow weary...”</a:t>
            </a:r>
          </a:p>
          <a:p>
            <a:pPr lvl="1"/>
            <a:r>
              <a:rPr lang="en-US" b="1" dirty="0" smtClean="0"/>
              <a:t>Moses – Numbers 11:13-15</a:t>
            </a:r>
          </a:p>
          <a:p>
            <a:pPr lvl="1"/>
            <a:r>
              <a:rPr lang="en-US" b="1" dirty="0" smtClean="0"/>
              <a:t>Elijah – 1 Kings 19:1-4</a:t>
            </a:r>
          </a:p>
          <a:p>
            <a:pPr lvl="1"/>
            <a:r>
              <a:rPr lang="en-US" b="1" dirty="0" smtClean="0"/>
              <a:t>Job – Job 3:11</a:t>
            </a:r>
          </a:p>
          <a:p>
            <a:pPr lvl="1"/>
            <a:r>
              <a:rPr lang="en-US" b="1" dirty="0" smtClean="0"/>
              <a:t>2 Corinthians 4:7 – Paul tells us that God chose to put “the surpassing greatness of the power” in “these clay pots”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Exhaustion (emotional, physical, spiritual)</a:t>
            </a:r>
          </a:p>
          <a:p>
            <a:pPr lvl="1"/>
            <a:r>
              <a:rPr lang="en-US" b="1" dirty="0" smtClean="0"/>
              <a:t>You just “don’t feel like it”</a:t>
            </a:r>
          </a:p>
          <a:p>
            <a:pPr lvl="1"/>
            <a:r>
              <a:rPr lang="en-US" b="1" dirty="0" smtClean="0"/>
              <a:t>You’re “tired”, depleted, fatigued, etc.</a:t>
            </a:r>
          </a:p>
          <a:p>
            <a:pPr lvl="1"/>
            <a:r>
              <a:rPr lang="en-US" b="1" dirty="0" smtClean="0"/>
              <a:t>Let’s get this over with. “Kill me”</a:t>
            </a:r>
          </a:p>
          <a:p>
            <a:pPr lvl="1"/>
            <a:r>
              <a:rPr lang="en-US" b="1" dirty="0" smtClean="0"/>
              <a:t>Getting “that boost” (coffee, alcohol, drugs)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Exhaustion (emotional, physical, spiritual)</a:t>
            </a:r>
          </a:p>
          <a:p>
            <a:pPr lvl="1"/>
            <a:r>
              <a:rPr lang="en-US" b="1" dirty="0" smtClean="0"/>
              <a:t>You just “don’t feel like it”</a:t>
            </a:r>
          </a:p>
          <a:p>
            <a:pPr lvl="1"/>
            <a:r>
              <a:rPr lang="en-US" b="1" dirty="0" smtClean="0"/>
              <a:t>You’re “tired”, depleted, fatigued, etc.</a:t>
            </a:r>
          </a:p>
          <a:p>
            <a:pPr lvl="1"/>
            <a:r>
              <a:rPr lang="en-US" b="1" dirty="0" smtClean="0"/>
              <a:t>Let’s get this over with. “Kill me”</a:t>
            </a:r>
          </a:p>
          <a:p>
            <a:pPr lvl="1"/>
            <a:r>
              <a:rPr lang="en-US" b="1" dirty="0" smtClean="0"/>
              <a:t>Getting “that boost” (coffee, alcohol, drugs)</a:t>
            </a:r>
            <a:endParaRPr lang="en-US" b="1" dirty="0" smtClean="0"/>
          </a:p>
          <a:p>
            <a:r>
              <a:rPr lang="en-US" b="1" dirty="0" smtClean="0"/>
              <a:t>Irritation</a:t>
            </a:r>
          </a:p>
          <a:p>
            <a:pPr lvl="1"/>
            <a:r>
              <a:rPr lang="en-US" b="1" dirty="0" smtClean="0"/>
              <a:t>Through no fault of the other person</a:t>
            </a:r>
          </a:p>
          <a:p>
            <a:pPr lvl="1"/>
            <a:r>
              <a:rPr lang="en-US" b="1" dirty="0" smtClean="0"/>
              <a:t>Bad attitude</a:t>
            </a:r>
          </a:p>
          <a:p>
            <a:pPr lvl="1"/>
            <a:r>
              <a:rPr lang="en-US" b="1" dirty="0" smtClean="0"/>
              <a:t>“Yeah, yeah. Another emergency.”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Doing less</a:t>
            </a:r>
          </a:p>
          <a:p>
            <a:pPr lvl="1"/>
            <a:r>
              <a:rPr lang="en-US" b="1" dirty="0" smtClean="0"/>
              <a:t>And, taking more time to do it</a:t>
            </a:r>
          </a:p>
          <a:p>
            <a:pPr lvl="1"/>
            <a:r>
              <a:rPr lang="en-US" b="1" dirty="0" smtClean="0"/>
              <a:t>“Is this all there is?”</a:t>
            </a:r>
          </a:p>
          <a:p>
            <a:pPr lvl="1"/>
            <a:r>
              <a:rPr lang="en-US" b="1" dirty="0" smtClean="0"/>
              <a:t>“Trivial pursuit” (not prioritizing)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Doing less</a:t>
            </a:r>
          </a:p>
          <a:p>
            <a:pPr lvl="1"/>
            <a:r>
              <a:rPr lang="en-US" b="1" dirty="0" smtClean="0"/>
              <a:t>And, taking more time to do it</a:t>
            </a:r>
          </a:p>
          <a:p>
            <a:pPr lvl="1"/>
            <a:r>
              <a:rPr lang="en-US" b="1" dirty="0" smtClean="0"/>
              <a:t>“Is this all there is?”</a:t>
            </a:r>
          </a:p>
          <a:p>
            <a:pPr lvl="1"/>
            <a:r>
              <a:rPr lang="en-US" b="1" dirty="0" smtClean="0"/>
              <a:t>“Trivial pursuit” (not prioritizing)</a:t>
            </a:r>
            <a:endParaRPr lang="en-US" b="1" dirty="0" smtClean="0"/>
          </a:p>
          <a:p>
            <a:r>
              <a:rPr lang="en-US" b="1" dirty="0" smtClean="0"/>
              <a:t>Taking your eyes off the goal</a:t>
            </a:r>
          </a:p>
          <a:p>
            <a:pPr lvl="1"/>
            <a:r>
              <a:rPr lang="en-US" b="1" dirty="0" smtClean="0"/>
              <a:t>“So-and-so is </a:t>
            </a:r>
            <a:r>
              <a:rPr lang="en-US" b="1" u="sng" dirty="0" smtClean="0"/>
              <a:t>always</a:t>
            </a:r>
            <a:r>
              <a:rPr lang="en-US" b="1" dirty="0" smtClean="0"/>
              <a:t> needing help” (others)</a:t>
            </a:r>
          </a:p>
          <a:p>
            <a:pPr lvl="1"/>
            <a:r>
              <a:rPr lang="en-US" b="1" dirty="0" smtClean="0"/>
              <a:t>“Why do </a:t>
            </a:r>
            <a:r>
              <a:rPr lang="en-US" b="1" u="sng" dirty="0" smtClean="0"/>
              <a:t>I</a:t>
            </a:r>
            <a:r>
              <a:rPr lang="en-US" b="1" dirty="0" smtClean="0"/>
              <a:t> have to…” (self)</a:t>
            </a:r>
          </a:p>
          <a:p>
            <a:pPr lvl="1"/>
            <a:r>
              <a:rPr lang="en-US" b="1" dirty="0" smtClean="0"/>
              <a:t>“More, </a:t>
            </a:r>
            <a:r>
              <a:rPr lang="en-US" b="1" dirty="0" smtClean="0"/>
              <a:t>m</a:t>
            </a:r>
            <a:r>
              <a:rPr lang="en-US" b="1" dirty="0" smtClean="0"/>
              <a:t>ore, more” (things)</a:t>
            </a:r>
          </a:p>
          <a:p>
            <a:pPr lvl="2"/>
            <a:r>
              <a:rPr lang="en-US" b="1" dirty="0" smtClean="0"/>
              <a:t>Accumulate more</a:t>
            </a:r>
          </a:p>
          <a:p>
            <a:pPr lvl="2"/>
            <a:r>
              <a:rPr lang="en-US" b="1" dirty="0" smtClean="0"/>
              <a:t>Do more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1. Count the cost</a:t>
            </a:r>
          </a:p>
          <a:p>
            <a:pPr lvl="1"/>
            <a:r>
              <a:rPr lang="en-US" b="1" dirty="0" smtClean="0"/>
              <a:t>Luke 14:27-28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1. Count the cost</a:t>
            </a:r>
          </a:p>
          <a:p>
            <a:pPr lvl="1"/>
            <a:r>
              <a:rPr lang="en-US" b="1" dirty="0" smtClean="0"/>
              <a:t>Luke 14:27-28</a:t>
            </a:r>
          </a:p>
          <a:p>
            <a:pPr lvl="1"/>
            <a:r>
              <a:rPr lang="en-US" b="1" dirty="0" smtClean="0"/>
              <a:t>Everyone liked the free food, the healings, the miracles, etc</a:t>
            </a:r>
          </a:p>
          <a:p>
            <a:pPr lvl="1"/>
            <a:r>
              <a:rPr lang="en-US" b="1" dirty="0" smtClean="0"/>
              <a:t>Jesus was “cool”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1. Count the cost</a:t>
            </a:r>
          </a:p>
          <a:p>
            <a:pPr lvl="1"/>
            <a:r>
              <a:rPr lang="en-US" b="1" dirty="0" smtClean="0"/>
              <a:t>Luke 14:27-28</a:t>
            </a:r>
          </a:p>
          <a:p>
            <a:pPr lvl="1"/>
            <a:r>
              <a:rPr lang="en-US" b="1" dirty="0" smtClean="0"/>
              <a:t>Everyone liked the free food, the healings, the miracles, etc</a:t>
            </a:r>
          </a:p>
          <a:p>
            <a:pPr lvl="1"/>
            <a:r>
              <a:rPr lang="en-US" b="1" dirty="0" smtClean="0"/>
              <a:t>Jesus was “cool”</a:t>
            </a:r>
          </a:p>
          <a:p>
            <a:pPr lvl="1"/>
            <a:r>
              <a:rPr lang="en-US" b="1" dirty="0" smtClean="0"/>
              <a:t>Their expectations were wrong</a:t>
            </a:r>
          </a:p>
          <a:p>
            <a:pPr lvl="1"/>
            <a:r>
              <a:rPr lang="en-US" b="1" dirty="0" smtClean="0"/>
              <a:t>Jesus tells them that there is so much more</a:t>
            </a:r>
          </a:p>
          <a:p>
            <a:pPr lvl="2"/>
            <a:r>
              <a:rPr lang="en-US" b="1" dirty="0" smtClean="0"/>
              <a:t>Service</a:t>
            </a:r>
          </a:p>
          <a:p>
            <a:pPr lvl="2"/>
            <a:r>
              <a:rPr lang="en-US" b="1" dirty="0" smtClean="0"/>
              <a:t>Sacrifice</a:t>
            </a:r>
          </a:p>
          <a:p>
            <a:pPr lvl="2"/>
            <a:r>
              <a:rPr lang="en-US" b="1" dirty="0" smtClean="0"/>
              <a:t>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Run with </a:t>
            </a:r>
            <a:r>
              <a:rPr lang="en-US" b="1" dirty="0" smtClean="0"/>
              <a:t>endurance</a:t>
            </a:r>
          </a:p>
          <a:p>
            <a:pPr lvl="1"/>
            <a:r>
              <a:rPr lang="en-US" b="1" dirty="0" smtClean="0"/>
              <a:t>Hebrews 12:1-3</a:t>
            </a:r>
          </a:p>
          <a:p>
            <a:pPr lvl="1"/>
            <a:r>
              <a:rPr lang="en-US" b="1" dirty="0" smtClean="0"/>
              <a:t>1 Corinthians 9:25-27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Run with </a:t>
            </a:r>
            <a:r>
              <a:rPr lang="en-US" b="1" dirty="0" smtClean="0"/>
              <a:t>endurance</a:t>
            </a:r>
          </a:p>
          <a:p>
            <a:pPr lvl="1"/>
            <a:r>
              <a:rPr lang="en-US" b="1" dirty="0" smtClean="0"/>
              <a:t>Hebrews 12:1-3</a:t>
            </a:r>
          </a:p>
          <a:p>
            <a:pPr lvl="1"/>
            <a:r>
              <a:rPr lang="en-US" b="1" dirty="0" smtClean="0"/>
              <a:t>1 Corinthians 9:25-27</a:t>
            </a:r>
            <a:endParaRPr lang="en-US" b="1" dirty="0" smtClean="0"/>
          </a:p>
          <a:p>
            <a:r>
              <a:rPr lang="en-US" b="1" dirty="0" smtClean="0"/>
              <a:t>Abide by the </a:t>
            </a:r>
            <a:r>
              <a:rPr lang="en-US" b="1" dirty="0" smtClean="0"/>
              <a:t>rules</a:t>
            </a:r>
          </a:p>
          <a:p>
            <a:pPr lvl="1"/>
            <a:r>
              <a:rPr lang="en-US" b="1" dirty="0" smtClean="0"/>
              <a:t>2 Timothy 2:5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DISCLAIMER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paraphrase the immortal words of the prophet Amos (Amos 7:14):</a:t>
            </a:r>
          </a:p>
          <a:p>
            <a:pPr lvl="1"/>
            <a:r>
              <a:rPr lang="en-US" b="1" dirty="0" smtClean="0"/>
              <a:t>“I am not a doctor, nor am I the son of a doctor…”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Run with </a:t>
            </a:r>
            <a:r>
              <a:rPr lang="en-US" b="1" dirty="0" smtClean="0"/>
              <a:t>endurance</a:t>
            </a:r>
          </a:p>
          <a:p>
            <a:pPr lvl="1"/>
            <a:r>
              <a:rPr lang="en-US" b="1" dirty="0" smtClean="0"/>
              <a:t>Hebrews 12:1-3</a:t>
            </a:r>
          </a:p>
          <a:p>
            <a:pPr lvl="1"/>
            <a:r>
              <a:rPr lang="en-US" b="1" dirty="0" smtClean="0"/>
              <a:t>1 Corinthians 9:25-27</a:t>
            </a:r>
            <a:endParaRPr lang="en-US" b="1" dirty="0" smtClean="0"/>
          </a:p>
          <a:p>
            <a:r>
              <a:rPr lang="en-US" b="1" dirty="0" smtClean="0"/>
              <a:t>Abide by the </a:t>
            </a:r>
            <a:r>
              <a:rPr lang="en-US" b="1" dirty="0" smtClean="0"/>
              <a:t>rules</a:t>
            </a:r>
          </a:p>
          <a:p>
            <a:pPr lvl="1"/>
            <a:r>
              <a:rPr lang="en-US" b="1" dirty="0" smtClean="0"/>
              <a:t>2 Timothy 2:5</a:t>
            </a:r>
            <a:endParaRPr lang="en-US" b="1" dirty="0" smtClean="0"/>
          </a:p>
          <a:p>
            <a:r>
              <a:rPr lang="en-US" b="1" dirty="0" smtClean="0"/>
              <a:t>Remain anchored </a:t>
            </a:r>
          </a:p>
          <a:p>
            <a:pPr lvl="1"/>
            <a:r>
              <a:rPr lang="en-US" b="1" dirty="0" smtClean="0"/>
              <a:t>Hebrews 2:1 – “…lest we drift…”</a:t>
            </a:r>
          </a:p>
          <a:p>
            <a:pPr lvl="1"/>
            <a:r>
              <a:rPr lang="en-US" b="1" dirty="0" smtClean="0"/>
              <a:t>Hebrews 6:19 – “…as an anchor…”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As you have opportunity</a:t>
            </a:r>
          </a:p>
          <a:p>
            <a:pPr lvl="1"/>
            <a:r>
              <a:rPr lang="en-US" b="1" dirty="0" smtClean="0"/>
              <a:t>Galatians 6:9-10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As you have opportunity</a:t>
            </a:r>
          </a:p>
          <a:p>
            <a:pPr lvl="1"/>
            <a:r>
              <a:rPr lang="en-US" b="1" dirty="0" smtClean="0"/>
              <a:t>Galatians 6:9-10</a:t>
            </a:r>
          </a:p>
          <a:p>
            <a:pPr lvl="1"/>
            <a:r>
              <a:rPr lang="en-US" b="1" dirty="0" smtClean="0"/>
              <a:t>God expects us to put Him first and to do all to the best of our abilities</a:t>
            </a:r>
          </a:p>
          <a:p>
            <a:pPr lvl="1"/>
            <a:r>
              <a:rPr lang="en-US" b="1" dirty="0" smtClean="0"/>
              <a:t>Matthew 25: 14-30 – 5, 2, 1 talent </a:t>
            </a:r>
            <a:r>
              <a:rPr lang="en-US" b="1" dirty="0" smtClean="0"/>
              <a:t>men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As you have opportunity</a:t>
            </a:r>
          </a:p>
          <a:p>
            <a:pPr lvl="1"/>
            <a:r>
              <a:rPr lang="en-US" b="1" dirty="0" smtClean="0"/>
              <a:t>Galatians 6:9-10</a:t>
            </a:r>
          </a:p>
          <a:p>
            <a:pPr lvl="1"/>
            <a:r>
              <a:rPr lang="en-US" b="1" dirty="0" smtClean="0"/>
              <a:t>God expects us to put Him first and to do all to the best of our abilities</a:t>
            </a:r>
          </a:p>
          <a:p>
            <a:pPr lvl="1"/>
            <a:r>
              <a:rPr lang="en-US" b="1" dirty="0" smtClean="0"/>
              <a:t>Matthew 25: 14-30 – 5, 2, 1 talent men</a:t>
            </a:r>
          </a:p>
          <a:p>
            <a:pPr lvl="1"/>
            <a:r>
              <a:rPr lang="en-US" b="1" dirty="0" smtClean="0"/>
              <a:t>He knows our limitations and does not expect more than we are able</a:t>
            </a:r>
          </a:p>
          <a:p>
            <a:pPr lvl="1"/>
            <a:r>
              <a:rPr lang="en-US" b="1" dirty="0" smtClean="0"/>
              <a:t>Ephesians 5:15-17</a:t>
            </a:r>
          </a:p>
          <a:p>
            <a:pPr lvl="2"/>
            <a:r>
              <a:rPr lang="en-US" b="1" dirty="0" smtClean="0"/>
              <a:t>Walk as wise</a:t>
            </a:r>
          </a:p>
          <a:p>
            <a:pPr lvl="2"/>
            <a:r>
              <a:rPr lang="en-US" b="1" dirty="0" smtClean="0"/>
              <a:t>Understanding the will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Come unto Me </a:t>
            </a:r>
            <a:endParaRPr lang="en-US" b="1" dirty="0" smtClean="0"/>
          </a:p>
          <a:p>
            <a:pPr lvl="1"/>
            <a:r>
              <a:rPr lang="en-US" b="1" dirty="0" smtClean="0"/>
              <a:t>Matthew 11:28-30 - Use </a:t>
            </a:r>
            <a:r>
              <a:rPr lang="en-US" b="1" dirty="0" smtClean="0"/>
              <a:t>His </a:t>
            </a:r>
            <a:r>
              <a:rPr lang="en-US" b="1" dirty="0" smtClean="0"/>
              <a:t>strength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Come unto Me </a:t>
            </a:r>
            <a:endParaRPr lang="en-US" b="1" dirty="0" smtClean="0"/>
          </a:p>
          <a:p>
            <a:pPr lvl="1"/>
            <a:r>
              <a:rPr lang="en-US" b="1" dirty="0" smtClean="0"/>
              <a:t>Matthew 11:28-30 - Use </a:t>
            </a:r>
            <a:r>
              <a:rPr lang="en-US" b="1" dirty="0" smtClean="0"/>
              <a:t>His strength</a:t>
            </a:r>
          </a:p>
          <a:p>
            <a:pPr lvl="1"/>
            <a:r>
              <a:rPr lang="en-US" b="1" dirty="0" smtClean="0"/>
              <a:t>We use this passage principally for the unconverted</a:t>
            </a:r>
          </a:p>
          <a:p>
            <a:pPr lvl="1"/>
            <a:r>
              <a:rPr lang="en-US" b="1" dirty="0" smtClean="0"/>
              <a:t>But, this principle is valid for Christians (John 14:19-20; 15:4, 7; Philippians 4:13)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Come unto Me </a:t>
            </a:r>
            <a:endParaRPr lang="en-US" b="1" dirty="0" smtClean="0"/>
          </a:p>
          <a:p>
            <a:pPr lvl="1"/>
            <a:r>
              <a:rPr lang="en-US" b="1" dirty="0" smtClean="0"/>
              <a:t>Matthew 11:28-30 - Use </a:t>
            </a:r>
            <a:r>
              <a:rPr lang="en-US" b="1" dirty="0" smtClean="0"/>
              <a:t>His strength</a:t>
            </a:r>
          </a:p>
          <a:p>
            <a:pPr lvl="1"/>
            <a:r>
              <a:rPr lang="en-US" b="1" dirty="0" smtClean="0"/>
              <a:t>We use this passage principally for the unconverted</a:t>
            </a:r>
          </a:p>
          <a:p>
            <a:pPr lvl="1"/>
            <a:r>
              <a:rPr lang="en-US" b="1" dirty="0" smtClean="0"/>
              <a:t>But, this principle is valid for Christians (John 14:19-20; 15:4, 7; Philippians 4:13)</a:t>
            </a:r>
          </a:p>
          <a:p>
            <a:r>
              <a:rPr lang="en-US" b="1" dirty="0" smtClean="0"/>
              <a:t>My strength is perfected…</a:t>
            </a:r>
          </a:p>
          <a:p>
            <a:pPr lvl="1"/>
            <a:r>
              <a:rPr lang="en-US" b="1" dirty="0" smtClean="0"/>
              <a:t>Paul was a devout man, Christian, Apostle</a:t>
            </a:r>
          </a:p>
          <a:p>
            <a:pPr lvl="1"/>
            <a:r>
              <a:rPr lang="en-US" b="1" dirty="0" smtClean="0"/>
              <a:t>He did things we will probably never do</a:t>
            </a:r>
          </a:p>
          <a:p>
            <a:pPr lvl="1"/>
            <a:r>
              <a:rPr lang="en-US" b="1" dirty="0" smtClean="0"/>
              <a:t>2 Corinthians 12:7-10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Examples (good &amp; bad)</a:t>
            </a:r>
          </a:p>
          <a:p>
            <a:pPr lvl="1"/>
            <a:r>
              <a:rPr lang="en-US" b="1" dirty="0" smtClean="0"/>
              <a:t>Good</a:t>
            </a:r>
          </a:p>
          <a:p>
            <a:pPr lvl="2"/>
            <a:r>
              <a:rPr lang="en-US" b="1" dirty="0" smtClean="0"/>
              <a:t>Jesus – John 13:13-15; Ephesians 5:1; 1 Peter 2:21</a:t>
            </a:r>
          </a:p>
          <a:p>
            <a:pPr lvl="2"/>
            <a:r>
              <a:rPr lang="en-US" b="1" dirty="0" smtClean="0"/>
              <a:t>Hebrews 11</a:t>
            </a:r>
          </a:p>
          <a:p>
            <a:pPr lvl="2"/>
            <a:r>
              <a:rPr lang="en-US" b="1" dirty="0" smtClean="0"/>
              <a:t>Paul (1 Corinthians 11:1; 4:16; Philippians 3:17)</a:t>
            </a:r>
          </a:p>
          <a:p>
            <a:pPr lvl="2"/>
            <a:r>
              <a:rPr lang="en-US" b="1" dirty="0" smtClean="0"/>
              <a:t>Others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And, He gives us the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Examples (good &amp; bad)</a:t>
            </a:r>
          </a:p>
          <a:p>
            <a:pPr lvl="1"/>
            <a:r>
              <a:rPr lang="en-US" b="1" dirty="0" smtClean="0"/>
              <a:t>Good</a:t>
            </a:r>
          </a:p>
          <a:p>
            <a:pPr lvl="2"/>
            <a:r>
              <a:rPr lang="en-US" b="1" dirty="0" smtClean="0"/>
              <a:t>Jesus – John 13:13-15; Ephesians 5:1; 1 Peter 2:21</a:t>
            </a:r>
          </a:p>
          <a:p>
            <a:pPr lvl="2"/>
            <a:r>
              <a:rPr lang="en-US" b="1" dirty="0" smtClean="0"/>
              <a:t>Hebrews 11</a:t>
            </a:r>
          </a:p>
          <a:p>
            <a:pPr lvl="2"/>
            <a:r>
              <a:rPr lang="en-US" b="1" dirty="0" smtClean="0"/>
              <a:t>Paul (1 Corinthians 11:1; 4:16; Philippians 3:17)</a:t>
            </a:r>
          </a:p>
          <a:p>
            <a:pPr lvl="2"/>
            <a:r>
              <a:rPr lang="en-US" b="1" dirty="0" smtClean="0"/>
              <a:t>Others </a:t>
            </a:r>
          </a:p>
          <a:p>
            <a:pPr lvl="1"/>
            <a:r>
              <a:rPr lang="en-US" b="1" dirty="0" smtClean="0"/>
              <a:t>Bad </a:t>
            </a:r>
          </a:p>
          <a:p>
            <a:pPr lvl="2"/>
            <a:r>
              <a:rPr lang="en-US" b="1" dirty="0" smtClean="0"/>
              <a:t>Judas</a:t>
            </a:r>
          </a:p>
          <a:p>
            <a:pPr lvl="2"/>
            <a:r>
              <a:rPr lang="en-US" b="1" dirty="0" smtClean="0"/>
              <a:t>Demas (2 Timothy 4:10)</a:t>
            </a:r>
          </a:p>
          <a:p>
            <a:pPr lvl="2"/>
            <a:r>
              <a:rPr lang="en-US" b="1" dirty="0" smtClean="0"/>
              <a:t>Simon, the sorcerer (Acts 8)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Notice, </a:t>
            </a:r>
            <a:r>
              <a:rPr lang="en-US" b="1" u="sng" dirty="0" smtClean="0"/>
              <a:t>solution</a:t>
            </a:r>
            <a:r>
              <a:rPr lang="en-US" b="1" dirty="0" smtClean="0"/>
              <a:t> (sing.), not </a:t>
            </a:r>
            <a:r>
              <a:rPr lang="en-US" b="1" u="sng" dirty="0" smtClean="0"/>
              <a:t>solutions</a:t>
            </a:r>
            <a:r>
              <a:rPr lang="en-US" b="1" dirty="0" smtClean="0"/>
              <a:t> (pl)</a:t>
            </a:r>
          </a:p>
          <a:p>
            <a:r>
              <a:rPr lang="en-US" b="1" dirty="0" smtClean="0"/>
              <a:t>All the things mentioned can be summed up in the acronym “JOY”</a:t>
            </a:r>
          </a:p>
          <a:p>
            <a:pPr lvl="1"/>
            <a:r>
              <a:rPr lang="en-US" b="1" dirty="0" smtClean="0"/>
              <a:t>Jesus, Others, You</a:t>
            </a:r>
            <a:endParaRPr lang="en-US" b="1" dirty="0" smtClean="0"/>
          </a:p>
          <a:p>
            <a:r>
              <a:rPr lang="en-US" b="1" dirty="0" smtClean="0"/>
              <a:t>Being</a:t>
            </a:r>
            <a:r>
              <a:rPr lang="en-US" b="1" dirty="0" smtClean="0"/>
              <a:t> centered in Christ, you won’t burn out</a:t>
            </a:r>
          </a:p>
          <a:p>
            <a:pPr lvl="1"/>
            <a:r>
              <a:rPr lang="en-US" b="1" dirty="0" smtClean="0"/>
              <a:t>It’s </a:t>
            </a:r>
            <a:r>
              <a:rPr lang="en-US" b="1" u="sng" dirty="0" smtClean="0"/>
              <a:t>great</a:t>
            </a:r>
            <a:r>
              <a:rPr lang="en-US" b="1" dirty="0" smtClean="0"/>
              <a:t> to know God and it’s </a:t>
            </a:r>
            <a:r>
              <a:rPr lang="en-US" b="1" u="sng" dirty="0" smtClean="0"/>
              <a:t>wonderful</a:t>
            </a:r>
            <a:r>
              <a:rPr lang="en-US" b="1" dirty="0" smtClean="0"/>
              <a:t> to walk with God, and it’s </a:t>
            </a:r>
            <a:r>
              <a:rPr lang="en-US" b="1" u="sng" dirty="0" smtClean="0"/>
              <a:t>necessary</a:t>
            </a:r>
            <a:r>
              <a:rPr lang="en-US" b="1" dirty="0" smtClean="0"/>
              <a:t> to be IN God</a:t>
            </a:r>
            <a:endParaRPr lang="en-US" b="1" dirty="0" smtClean="0"/>
          </a:p>
          <a:p>
            <a:r>
              <a:rPr lang="en-US" b="1" dirty="0" smtClean="0"/>
              <a:t>If you find yourself feeling the symptoms, you’ve moved – (</a:t>
            </a:r>
            <a:r>
              <a:rPr lang="en-US" b="1" u="sng" dirty="0" smtClean="0"/>
              <a:t>move back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DISCLAIMER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paraphrase the immortal words of the prophet Amos (Amos 7:14):</a:t>
            </a:r>
          </a:p>
          <a:p>
            <a:pPr lvl="1"/>
            <a:r>
              <a:rPr lang="en-US" b="1" dirty="0" smtClean="0"/>
              <a:t>“I am not a doctor, nor am I the son of a doctor…”</a:t>
            </a:r>
            <a:endParaRPr lang="en-US" b="1" dirty="0" smtClean="0"/>
          </a:p>
          <a:p>
            <a:r>
              <a:rPr lang="en-US" b="1" dirty="0" smtClean="0"/>
              <a:t>To paraphrase the </a:t>
            </a:r>
            <a:r>
              <a:rPr lang="en-US" b="1" strike="sngStrike" dirty="0" smtClean="0"/>
              <a:t>im</a:t>
            </a:r>
            <a:r>
              <a:rPr lang="en-US" b="1" dirty="0" smtClean="0"/>
              <a:t>mortal words of Peter Bergman from the 1986 Vicks Formula 44 commercial: </a:t>
            </a:r>
          </a:p>
          <a:p>
            <a:pPr lvl="1"/>
            <a:r>
              <a:rPr lang="en-US" b="1" dirty="0" smtClean="0"/>
              <a:t>“I’m not a doctor, nor do I play one on TV.”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sports, participants will hit a “plateau”</a:t>
            </a:r>
          </a:p>
          <a:p>
            <a:r>
              <a:rPr lang="en-US" b="1" dirty="0" smtClean="0"/>
              <a:t>Writers will sometimes get “writer’s block”</a:t>
            </a:r>
          </a:p>
          <a:p>
            <a:r>
              <a:rPr lang="en-US" b="1" dirty="0" smtClean="0"/>
              <a:t>Relationships may “hit a rut”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sports, participants will hit a “plateau”</a:t>
            </a:r>
          </a:p>
          <a:p>
            <a:r>
              <a:rPr lang="en-US" b="1" dirty="0" smtClean="0"/>
              <a:t>Writers will sometimes get “writer’s block”</a:t>
            </a:r>
          </a:p>
          <a:p>
            <a:r>
              <a:rPr lang="en-US" b="1" dirty="0" smtClean="0"/>
              <a:t>Relationships may “hit a rut”</a:t>
            </a:r>
          </a:p>
          <a:p>
            <a:r>
              <a:rPr lang="en-US" b="1" dirty="0" smtClean="0"/>
              <a:t>How are they related? (And, what do they have to do with Sunday AM worship?)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sports, participants will hit a “plateau”</a:t>
            </a:r>
          </a:p>
          <a:p>
            <a:r>
              <a:rPr lang="en-US" b="1" dirty="0" smtClean="0"/>
              <a:t>Writers will sometimes get “writer’s block”</a:t>
            </a:r>
          </a:p>
          <a:p>
            <a:r>
              <a:rPr lang="en-US" b="1" dirty="0" smtClean="0"/>
              <a:t>Relationships may “hit a rut”</a:t>
            </a:r>
          </a:p>
          <a:p>
            <a:r>
              <a:rPr lang="en-US" b="1" dirty="0" smtClean="0"/>
              <a:t>How are they related? (And, what do they have to do with Sunday AM worship?)</a:t>
            </a:r>
          </a:p>
          <a:p>
            <a:r>
              <a:rPr lang="en-US" b="1" dirty="0" smtClean="0"/>
              <a:t>Answer:</a:t>
            </a:r>
          </a:p>
          <a:p>
            <a:pPr lvl="1"/>
            <a:r>
              <a:rPr lang="en-US" b="1" dirty="0" smtClean="0"/>
              <a:t>They are all temporary setbacks that must be overcome  (whether physical, mental, or social) if we are to move forward/grow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sports, participants will hit a “plateau”</a:t>
            </a:r>
          </a:p>
          <a:p>
            <a:r>
              <a:rPr lang="en-US" b="1" dirty="0" smtClean="0"/>
              <a:t>Writers will sometimes get “writer’s block”</a:t>
            </a:r>
          </a:p>
          <a:p>
            <a:r>
              <a:rPr lang="en-US" b="1" dirty="0" smtClean="0"/>
              <a:t>Relationships may “hit a rut”</a:t>
            </a:r>
          </a:p>
          <a:p>
            <a:r>
              <a:rPr lang="en-US" b="1" dirty="0" smtClean="0"/>
              <a:t>How are they related? (And, what do they have to do with Sunday AM worship?)</a:t>
            </a:r>
          </a:p>
          <a:p>
            <a:r>
              <a:rPr lang="en-US" b="1" dirty="0" smtClean="0"/>
              <a:t>Answer:</a:t>
            </a:r>
          </a:p>
          <a:p>
            <a:pPr lvl="1"/>
            <a:r>
              <a:rPr lang="en-US" b="1" dirty="0" smtClean="0"/>
              <a:t>They are all temporary setbacks that must be overcome  (whether physical, mental, or social) if we are to move forward/grow</a:t>
            </a:r>
          </a:p>
          <a:p>
            <a:pPr lvl="1"/>
            <a:r>
              <a:rPr lang="en-US" b="1" dirty="0" smtClean="0"/>
              <a:t>This may happen to us spiritually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is fully aware of the problem</a:t>
            </a:r>
          </a:p>
          <a:p>
            <a:pPr lvl="1"/>
            <a:r>
              <a:rPr lang="en-US" b="1" dirty="0" smtClean="0"/>
              <a:t>Galatians 6:9 – “Do not grow weary...”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is fully aware of the problem</a:t>
            </a:r>
          </a:p>
          <a:p>
            <a:pPr lvl="1"/>
            <a:r>
              <a:rPr lang="en-US" b="1" dirty="0" smtClean="0"/>
              <a:t>Galatians 6:9 – “Do not grow weary...”</a:t>
            </a:r>
          </a:p>
          <a:p>
            <a:pPr lvl="1"/>
            <a:r>
              <a:rPr lang="en-US" b="1" dirty="0" smtClean="0"/>
              <a:t>Moses – Numbers 11:13-15</a:t>
            </a:r>
          </a:p>
          <a:p>
            <a:pPr lvl="1"/>
            <a:r>
              <a:rPr lang="en-US" b="1" dirty="0" smtClean="0"/>
              <a:t>Elijah – 1 Kings 19:1-4</a:t>
            </a:r>
          </a:p>
          <a:p>
            <a:pPr lvl="1"/>
            <a:r>
              <a:rPr lang="en-US" b="1" dirty="0" smtClean="0"/>
              <a:t>Job – Job 3:11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1237</Words>
  <Application>Microsoft Office PowerPoint</Application>
  <PresentationFormat>On-screen Show (4:3)</PresentationFormat>
  <Paragraphs>190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DISCLAIMER</vt:lpstr>
      <vt:lpstr>DISCLAIMER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SOME SYMPTOMS</vt:lpstr>
      <vt:lpstr>SOME SYMPTOMS</vt:lpstr>
      <vt:lpstr>SOME SYMPTOMS</vt:lpstr>
      <vt:lpstr>SOME SYMPTOMS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And, He gives us the solution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Me the Bible</dc:title>
  <dc:creator>Pili</dc:creator>
  <cp:lastModifiedBy>Pili</cp:lastModifiedBy>
  <cp:revision>110</cp:revision>
  <dcterms:created xsi:type="dcterms:W3CDTF">2015-02-18T15:58:32Z</dcterms:created>
  <dcterms:modified xsi:type="dcterms:W3CDTF">2015-02-22T15:26:42Z</dcterms:modified>
</cp:coreProperties>
</file>