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6" r:id="rId4"/>
    <p:sldId id="265" r:id="rId5"/>
    <p:sldId id="261" r:id="rId6"/>
    <p:sldId id="267" r:id="rId7"/>
    <p:sldId id="268" r:id="rId8"/>
    <p:sldId id="262" r:id="rId9"/>
    <p:sldId id="270" r:id="rId10"/>
    <p:sldId id="269" r:id="rId11"/>
    <p:sldId id="259" r:id="rId12"/>
    <p:sldId id="272" r:id="rId13"/>
    <p:sldId id="271" r:id="rId14"/>
    <p:sldId id="263" r:id="rId15"/>
    <p:sldId id="273" r:id="rId16"/>
    <p:sldId id="264" r:id="rId17"/>
    <p:sldId id="258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818B-F195-42A6-A377-E67820608918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921E-AB58-4327-A1D6-31DDDB905D7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80DC-07B7-4767-899D-80A00E685C80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BCFF-54C5-416E-A328-C26DE416424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Battle Belongs to the Lord</a:t>
            </a:r>
            <a:endParaRPr lang="en-US" b="1" dirty="0"/>
          </a:p>
        </p:txBody>
      </p:sp>
      <p:pic>
        <p:nvPicPr>
          <p:cNvPr id="4" name="Picture 3" descr="130414-The-Battle-Belongs-to-the-Lord-600x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3733800" cy="6858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 Samuel 17:41-47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is our Captain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Leader (Captain, Pioneer, Author, First)</a:t>
            </a:r>
          </a:p>
          <a:p>
            <a:pPr lvl="1"/>
            <a:r>
              <a:rPr lang="en-US" b="1" dirty="0" smtClean="0"/>
              <a:t>Hebrews 2:9 – He “took a bullet” for us </a:t>
            </a:r>
          </a:p>
          <a:p>
            <a:pPr lvl="1"/>
            <a:r>
              <a:rPr lang="en-US" b="1" dirty="0" smtClean="0"/>
              <a:t>Hebrews 2:10-11 – “Courage under fire.”</a:t>
            </a:r>
          </a:p>
          <a:p>
            <a:pPr lvl="1"/>
            <a:r>
              <a:rPr lang="en-US" b="1" dirty="0" smtClean="0"/>
              <a:t>Verse 11 – He “took us into His unit”</a:t>
            </a:r>
          </a:p>
          <a:p>
            <a:pPr lvl="1"/>
            <a:r>
              <a:rPr lang="en-US" b="1" dirty="0" smtClean="0"/>
              <a:t>Verse 14 – Singlehandedly changed the battle from “lost” to “won”</a:t>
            </a:r>
          </a:p>
          <a:p>
            <a:pPr lvl="1"/>
            <a:r>
              <a:rPr lang="en-US" b="1" dirty="0" smtClean="0"/>
              <a:t>Verse 15 – He freed all the POWs (us, not just “them”)</a:t>
            </a:r>
          </a:p>
          <a:p>
            <a:pPr lvl="1"/>
            <a:r>
              <a:rPr lang="en-US" b="1" dirty="0" smtClean="0"/>
              <a:t>1 Peter 2:21 – left us an example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Victory is Assured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Romans 8:31 – if God is for us…</a:t>
            </a:r>
            <a:endParaRPr lang="en-US" b="1" dirty="0" smtClean="0"/>
          </a:p>
          <a:p>
            <a:r>
              <a:rPr lang="en-US" b="1" dirty="0" smtClean="0"/>
              <a:t>Romans 8:37 – more than conquerors through Him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Victory is Assured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Romans 8:31 – if God is for us…</a:t>
            </a:r>
            <a:endParaRPr lang="en-US" b="1" dirty="0" smtClean="0"/>
          </a:p>
          <a:p>
            <a:r>
              <a:rPr lang="en-US" b="1" dirty="0" smtClean="0"/>
              <a:t>Romans 8:37 – more than conquerors through Him</a:t>
            </a:r>
          </a:p>
          <a:p>
            <a:r>
              <a:rPr lang="en-US" b="1" dirty="0" smtClean="0"/>
              <a:t>1 Corinthians 15:55-57-victory…through </a:t>
            </a:r>
          </a:p>
          <a:p>
            <a:r>
              <a:rPr lang="en-US" b="1" dirty="0" smtClean="0"/>
              <a:t>2 Corinthians 2:14 – leads us in triumph in Christ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Victory is Assured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Romans 8:31 – if God is for us…</a:t>
            </a:r>
            <a:endParaRPr lang="en-US" b="1" dirty="0" smtClean="0"/>
          </a:p>
          <a:p>
            <a:r>
              <a:rPr lang="en-US" b="1" dirty="0" smtClean="0"/>
              <a:t>Romans 8:37 – more than conquerors through Him</a:t>
            </a:r>
          </a:p>
          <a:p>
            <a:r>
              <a:rPr lang="en-US" b="1" dirty="0" smtClean="0"/>
              <a:t>1 Corinthians 15:55-57-victory…through </a:t>
            </a:r>
          </a:p>
          <a:p>
            <a:r>
              <a:rPr lang="en-US" b="1" dirty="0" smtClean="0"/>
              <a:t>2 Corinthians 2:14 – leads us in triumph in Christ</a:t>
            </a:r>
          </a:p>
          <a:p>
            <a:r>
              <a:rPr lang="en-US" b="1" dirty="0" smtClean="0"/>
              <a:t>Col 2:15-disarmed…open shame…triumphing</a:t>
            </a:r>
          </a:p>
          <a:p>
            <a:r>
              <a:rPr lang="en-US" b="1" dirty="0" smtClean="0"/>
              <a:t>John 8:36 – if the Son sets you free…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Obedience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access God’s power through obedience</a:t>
            </a:r>
          </a:p>
          <a:p>
            <a:pPr lvl="1"/>
            <a:r>
              <a:rPr lang="en-US" b="1" dirty="0" smtClean="0"/>
              <a:t>Philippians 2:13 - …both to will, work</a:t>
            </a:r>
          </a:p>
          <a:p>
            <a:pPr lvl="1"/>
            <a:r>
              <a:rPr lang="en-US" b="1" dirty="0" smtClean="0"/>
              <a:t>1:6 - …He who began…will complete it</a:t>
            </a:r>
          </a:p>
          <a:p>
            <a:pPr lvl="1"/>
            <a:r>
              <a:rPr lang="en-US" b="1" dirty="0" smtClean="0"/>
              <a:t>James 2:14-26 – Faith w/o works…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Obedience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access God’s power through obedience</a:t>
            </a:r>
          </a:p>
          <a:p>
            <a:pPr lvl="1"/>
            <a:r>
              <a:rPr lang="en-US" b="1" dirty="0" smtClean="0"/>
              <a:t>Philippians 2:13 - …both to will, work</a:t>
            </a:r>
          </a:p>
          <a:p>
            <a:pPr lvl="1"/>
            <a:r>
              <a:rPr lang="en-US" b="1" dirty="0" smtClean="0"/>
              <a:t>1:6 - …He who began…will complete it</a:t>
            </a:r>
          </a:p>
          <a:p>
            <a:pPr lvl="1"/>
            <a:r>
              <a:rPr lang="en-US" b="1" dirty="0" smtClean="0"/>
              <a:t>James 2:14-26 – Faith w/o works…</a:t>
            </a:r>
            <a:endParaRPr lang="en-US" b="1" dirty="0"/>
          </a:p>
          <a:p>
            <a:r>
              <a:rPr lang="en-US" b="1" dirty="0" smtClean="0"/>
              <a:t>Examples </a:t>
            </a:r>
          </a:p>
          <a:p>
            <a:pPr lvl="1"/>
            <a:r>
              <a:rPr lang="en-US" b="1" dirty="0" smtClean="0"/>
              <a:t>Moses before Pharaoh</a:t>
            </a:r>
          </a:p>
          <a:p>
            <a:pPr lvl="1"/>
            <a:r>
              <a:rPr lang="en-US" b="1" dirty="0" smtClean="0"/>
              <a:t>Joshua-Jericho (Heb 11:30)</a:t>
            </a:r>
          </a:p>
          <a:p>
            <a:pPr lvl="1"/>
            <a:r>
              <a:rPr lang="en-US" b="1" dirty="0" smtClean="0"/>
              <a:t>Ephesians 6:10-18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no room for fear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Timothy 1:7 - …for God has not given us a spirit of fear</a:t>
            </a:r>
          </a:p>
          <a:p>
            <a:r>
              <a:rPr lang="en-US" b="1" dirty="0" smtClean="0"/>
              <a:t>1 John 4:18 – Perfect love casts out fear</a:t>
            </a:r>
          </a:p>
          <a:p>
            <a:r>
              <a:rPr lang="en-US" b="1" dirty="0" smtClean="0"/>
              <a:t>Deuteronomy 31:7 – to Joshua</a:t>
            </a:r>
          </a:p>
          <a:p>
            <a:r>
              <a:rPr lang="en-US" b="1" dirty="0" smtClean="0"/>
              <a:t>Romans 8:15 – for you have not received a spirit…of fear</a:t>
            </a:r>
          </a:p>
          <a:p>
            <a:r>
              <a:rPr lang="en-US" b="1" dirty="0" smtClean="0"/>
              <a:t>Hebrews 13:5-6 – The Lord is my helper, I will not be afraid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is “your Goliath”? </a:t>
            </a:r>
          </a:p>
          <a:p>
            <a:pPr lvl="1"/>
            <a:r>
              <a:rPr lang="en-US" b="1" dirty="0" smtClean="0"/>
              <a:t>Doubt, worry, resentment, illness, loss, addiction, etc. </a:t>
            </a:r>
          </a:p>
          <a:p>
            <a:r>
              <a:rPr lang="en-US" b="1" dirty="0" smtClean="0"/>
              <a:t>As long as you look at size, strength, etc., you’re not looking at God</a:t>
            </a:r>
          </a:p>
          <a:p>
            <a:r>
              <a:rPr lang="en-US" b="1" dirty="0" smtClean="0"/>
              <a:t>When you give it to God, you will have victory</a:t>
            </a:r>
          </a:p>
          <a:p>
            <a:r>
              <a:rPr lang="en-US" b="1" dirty="0" smtClean="0"/>
              <a:t>The battle belongs to the Lord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came to do what everyone thought was impossible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came to do what everyone thought was impossible</a:t>
            </a:r>
          </a:p>
          <a:p>
            <a:r>
              <a:rPr lang="en-US" b="1" dirty="0" smtClean="0"/>
              <a:t>He came to defeat the Philistine giant, Goliath</a:t>
            </a:r>
          </a:p>
          <a:p>
            <a:pPr lvl="1"/>
            <a:r>
              <a:rPr lang="en-US" b="1" dirty="0" smtClean="0"/>
              <a:t>It didn’t matter how big he was</a:t>
            </a:r>
          </a:p>
          <a:p>
            <a:pPr lvl="1"/>
            <a:r>
              <a:rPr lang="en-US" b="1" dirty="0" smtClean="0"/>
              <a:t>Or, how tough</a:t>
            </a:r>
          </a:p>
          <a:p>
            <a:pPr lvl="1"/>
            <a:r>
              <a:rPr lang="en-US" b="1" dirty="0" smtClean="0"/>
              <a:t>Or, how experienced</a:t>
            </a:r>
          </a:p>
          <a:p>
            <a:pPr lvl="1"/>
            <a:r>
              <a:rPr lang="en-US" b="1" dirty="0" smtClean="0"/>
              <a:t>Or, how much “smack” he talked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came to do what everyone thought was impossible</a:t>
            </a:r>
          </a:p>
          <a:p>
            <a:r>
              <a:rPr lang="en-US" b="1" dirty="0" smtClean="0"/>
              <a:t>He came to defeat the Philistine giant, Goliath</a:t>
            </a:r>
          </a:p>
          <a:p>
            <a:pPr lvl="1"/>
            <a:r>
              <a:rPr lang="en-US" b="1" dirty="0" smtClean="0"/>
              <a:t>It didn’t matter how big he was</a:t>
            </a:r>
          </a:p>
          <a:p>
            <a:pPr lvl="1"/>
            <a:r>
              <a:rPr lang="en-US" b="1" dirty="0" smtClean="0"/>
              <a:t>Or, how tough</a:t>
            </a:r>
          </a:p>
          <a:p>
            <a:pPr lvl="1"/>
            <a:r>
              <a:rPr lang="en-US" b="1" dirty="0" smtClean="0"/>
              <a:t>Or, how experienced</a:t>
            </a:r>
          </a:p>
          <a:p>
            <a:pPr lvl="1"/>
            <a:r>
              <a:rPr lang="en-US" b="1" dirty="0" smtClean="0"/>
              <a:t>Or, how much “smack” he talked</a:t>
            </a:r>
          </a:p>
          <a:p>
            <a:r>
              <a:rPr lang="en-US" b="1" dirty="0" smtClean="0"/>
              <a:t>David knew the battle was the Lord’s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you believe?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“Goliaths” in our lives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you believe?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“Goliaths” in our lives</a:t>
            </a:r>
          </a:p>
          <a:p>
            <a:pPr lvl="1"/>
            <a:r>
              <a:rPr lang="en-US" b="1" dirty="0" smtClean="0"/>
              <a:t>Giants that we must face, or they win by default</a:t>
            </a:r>
          </a:p>
          <a:p>
            <a:pPr lvl="1"/>
            <a:r>
              <a:rPr lang="en-US" b="1" dirty="0" smtClean="0"/>
              <a:t>Health issues</a:t>
            </a:r>
          </a:p>
          <a:p>
            <a:pPr lvl="1"/>
            <a:r>
              <a:rPr lang="en-US" b="1" dirty="0" smtClean="0"/>
              <a:t>Addictions</a:t>
            </a:r>
          </a:p>
          <a:p>
            <a:pPr lvl="1"/>
            <a:r>
              <a:rPr lang="en-US" b="1" dirty="0" smtClean="0"/>
              <a:t>Anger, resentment, disillusionment</a:t>
            </a:r>
          </a:p>
          <a:p>
            <a:pPr lvl="1"/>
            <a:r>
              <a:rPr lang="en-US" b="1" dirty="0" smtClean="0"/>
              <a:t>Worry, doubt</a:t>
            </a:r>
          </a:p>
          <a:p>
            <a:pPr lvl="1"/>
            <a:r>
              <a:rPr lang="en-US" b="1" dirty="0" smtClean="0"/>
              <a:t>Loss of someone/something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you believe?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“Goliaths” in our lives</a:t>
            </a:r>
          </a:p>
          <a:p>
            <a:pPr lvl="1"/>
            <a:r>
              <a:rPr lang="en-US" b="1" dirty="0" smtClean="0"/>
              <a:t>Giants that we must face, or they win by default</a:t>
            </a:r>
          </a:p>
          <a:p>
            <a:pPr lvl="1"/>
            <a:r>
              <a:rPr lang="en-US" b="1" dirty="0" smtClean="0"/>
              <a:t>Health issues</a:t>
            </a:r>
          </a:p>
          <a:p>
            <a:pPr lvl="1"/>
            <a:r>
              <a:rPr lang="en-US" b="1" dirty="0" smtClean="0"/>
              <a:t>Addictions</a:t>
            </a:r>
          </a:p>
          <a:p>
            <a:pPr lvl="1"/>
            <a:r>
              <a:rPr lang="en-US" b="1" dirty="0" smtClean="0"/>
              <a:t>Anger, resentment, disillusionment</a:t>
            </a:r>
          </a:p>
          <a:p>
            <a:pPr lvl="1"/>
            <a:r>
              <a:rPr lang="en-US" b="1" dirty="0" smtClean="0"/>
              <a:t>Worry, doubt</a:t>
            </a:r>
          </a:p>
          <a:p>
            <a:pPr lvl="1"/>
            <a:r>
              <a:rPr lang="en-US" b="1" dirty="0" smtClean="0"/>
              <a:t>Loss of someone/something</a:t>
            </a:r>
            <a:endParaRPr lang="en-US" b="1" dirty="0"/>
          </a:p>
          <a:p>
            <a:r>
              <a:rPr lang="en-US" b="1" dirty="0" smtClean="0"/>
              <a:t>The battle belongs to the Lord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is our Captain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Leader (Captain, Pioneer, Author, First)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is our Captain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Leader (Captain, Pioneer, Author, First)</a:t>
            </a:r>
          </a:p>
          <a:p>
            <a:pPr lvl="1"/>
            <a:r>
              <a:rPr lang="en-US" b="1" dirty="0" smtClean="0"/>
              <a:t>Hebrews 2:9 – He “took a bullet” for us </a:t>
            </a:r>
          </a:p>
          <a:p>
            <a:pPr lvl="1"/>
            <a:r>
              <a:rPr lang="en-US" b="1" dirty="0" smtClean="0"/>
              <a:t>Hebrews 2:10-11 – “Courage under fire.”</a:t>
            </a:r>
          </a:p>
          <a:p>
            <a:pPr lvl="1"/>
            <a:r>
              <a:rPr lang="en-US" b="1" dirty="0" smtClean="0"/>
              <a:t>Verse 11 – He “took us into His unit”</a:t>
            </a:r>
          </a:p>
          <a:p>
            <a:pPr lvl="1"/>
            <a:r>
              <a:rPr lang="en-US" b="1" dirty="0" smtClean="0"/>
              <a:t>Verse 14 – Singlehandedly changed the battle from “lost” to “won”</a:t>
            </a:r>
          </a:p>
          <a:p>
            <a:pPr lvl="1"/>
            <a:r>
              <a:rPr lang="en-US" b="1" dirty="0" smtClean="0"/>
              <a:t>Verse 15 – He freed all the POWs (us, not just “them”)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698</Words>
  <Application>Microsoft Office PowerPoint</Application>
  <PresentationFormat>On-screen Show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Battle Belongs to the Lord</vt:lpstr>
      <vt:lpstr>INTRODUCTION</vt:lpstr>
      <vt:lpstr>INTRODUCTION</vt:lpstr>
      <vt:lpstr>INTRODUCTION</vt:lpstr>
      <vt:lpstr>Do you believe?</vt:lpstr>
      <vt:lpstr>Do you believe?</vt:lpstr>
      <vt:lpstr>Do you believe?</vt:lpstr>
      <vt:lpstr>Jesus is our Captain</vt:lpstr>
      <vt:lpstr>Jesus is our Captain</vt:lpstr>
      <vt:lpstr>Jesus is our Captain</vt:lpstr>
      <vt:lpstr>Our Victory is Assured</vt:lpstr>
      <vt:lpstr>Our Victory is Assured</vt:lpstr>
      <vt:lpstr>Our Victory is Assured</vt:lpstr>
      <vt:lpstr>Obedience</vt:lpstr>
      <vt:lpstr>Obedience</vt:lpstr>
      <vt:lpstr>There is no room for fear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Pili</cp:lastModifiedBy>
  <cp:revision>17</cp:revision>
  <dcterms:created xsi:type="dcterms:W3CDTF">2015-03-15T17:57:27Z</dcterms:created>
  <dcterms:modified xsi:type="dcterms:W3CDTF">2015-03-15T21:32:20Z</dcterms:modified>
</cp:coreProperties>
</file>