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8" r:id="rId5"/>
    <p:sldId id="260" r:id="rId6"/>
    <p:sldId id="269" r:id="rId7"/>
    <p:sldId id="270" r:id="rId8"/>
    <p:sldId id="261" r:id="rId9"/>
    <p:sldId id="271" r:id="rId10"/>
    <p:sldId id="280" r:id="rId11"/>
    <p:sldId id="262" r:id="rId12"/>
    <p:sldId id="272" r:id="rId13"/>
    <p:sldId id="273" r:id="rId14"/>
    <p:sldId id="263" r:id="rId15"/>
    <p:sldId id="274" r:id="rId16"/>
    <p:sldId id="275" r:id="rId17"/>
    <p:sldId id="264" r:id="rId18"/>
    <p:sldId id="276" r:id="rId19"/>
    <p:sldId id="277" r:id="rId20"/>
    <p:sldId id="265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5067-916C-4D2D-A10A-727E856C82E2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9F22-9D7B-4DF4-A09A-4A8E0D4ADB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cus_on_je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85" y="0"/>
            <a:ext cx="910323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7200" b="1" dirty="0" smtClean="0"/>
              <a:t>Back to Basics-Christ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121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1 Corinthians 3:9-11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Encyclopedias?</a:t>
            </a:r>
          </a:p>
          <a:p>
            <a:r>
              <a:rPr lang="en-US" b="1" dirty="0" smtClean="0"/>
              <a:t>Historical references?</a:t>
            </a:r>
          </a:p>
          <a:p>
            <a:r>
              <a:rPr lang="en-US" b="1" dirty="0" smtClean="0"/>
              <a:t>Trusted teachers?</a:t>
            </a:r>
          </a:p>
          <a:p>
            <a:r>
              <a:rPr lang="en-US" b="1" dirty="0" smtClean="0"/>
              <a:t>Religious leaders?</a:t>
            </a:r>
          </a:p>
          <a:p>
            <a:r>
              <a:rPr lang="en-US" b="1" dirty="0" smtClean="0"/>
              <a:t>Self?</a:t>
            </a:r>
          </a:p>
          <a:p>
            <a:r>
              <a:rPr lang="en-US" b="1" dirty="0" smtClean="0"/>
              <a:t>The Word of God!</a:t>
            </a:r>
          </a:p>
          <a:p>
            <a:pPr lvl="1"/>
            <a:r>
              <a:rPr lang="en-US" b="1" dirty="0" smtClean="0"/>
              <a:t>1 Corinthians 2:1-2, 10-11, 14</a:t>
            </a:r>
          </a:p>
          <a:p>
            <a:pPr lvl="1"/>
            <a:r>
              <a:rPr lang="en-US" b="1" dirty="0" smtClean="0"/>
              <a:t>4 Gospels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181600" y="1752600"/>
            <a:ext cx="34290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NO!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Pre-Incarnate Christ</a:t>
            </a:r>
          </a:p>
          <a:p>
            <a:pPr lvl="1"/>
            <a:r>
              <a:rPr lang="en-US" b="1" dirty="0" smtClean="0"/>
              <a:t>John 1:1-3 – with God, was God</a:t>
            </a:r>
          </a:p>
          <a:p>
            <a:pPr lvl="1"/>
            <a:r>
              <a:rPr lang="en-US" b="1" dirty="0" smtClean="0"/>
              <a:t>Philippians 2:5 – in the form of 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Pre-Incarnate Christ</a:t>
            </a:r>
          </a:p>
          <a:p>
            <a:pPr lvl="1"/>
            <a:r>
              <a:rPr lang="en-US" b="1" dirty="0" smtClean="0"/>
              <a:t>John 1:1-3 – with God, was God</a:t>
            </a:r>
          </a:p>
          <a:p>
            <a:pPr lvl="1"/>
            <a:r>
              <a:rPr lang="en-US" b="1" dirty="0" smtClean="0"/>
              <a:t>Philippians 2:5 – in the form of God</a:t>
            </a:r>
          </a:p>
          <a:p>
            <a:r>
              <a:rPr lang="en-US" b="1" dirty="0" smtClean="0"/>
              <a:t>Creator</a:t>
            </a:r>
          </a:p>
          <a:p>
            <a:pPr lvl="1"/>
            <a:r>
              <a:rPr lang="en-US" b="1" dirty="0" smtClean="0"/>
              <a:t>1 Corinthians 8:6 – by Whom are all things</a:t>
            </a:r>
          </a:p>
          <a:p>
            <a:pPr lvl="1"/>
            <a:r>
              <a:rPr lang="en-US" b="1" dirty="0" smtClean="0"/>
              <a:t>Colossians 1:16 – all things were created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Pre-Incarnate Christ</a:t>
            </a:r>
          </a:p>
          <a:p>
            <a:pPr lvl="1"/>
            <a:r>
              <a:rPr lang="en-US" b="1" dirty="0" smtClean="0"/>
              <a:t>John 1:1-3 – with God, was God</a:t>
            </a:r>
          </a:p>
          <a:p>
            <a:pPr lvl="1"/>
            <a:r>
              <a:rPr lang="en-US" b="1" dirty="0" smtClean="0"/>
              <a:t>Philippians 2:5 – in the form of God</a:t>
            </a:r>
          </a:p>
          <a:p>
            <a:r>
              <a:rPr lang="en-US" b="1" dirty="0" smtClean="0"/>
              <a:t>Creator</a:t>
            </a:r>
          </a:p>
          <a:p>
            <a:pPr lvl="1"/>
            <a:r>
              <a:rPr lang="en-US" b="1" dirty="0" smtClean="0"/>
              <a:t>1 Corinthians 8:6 – by Whom are all things</a:t>
            </a:r>
          </a:p>
          <a:p>
            <a:pPr lvl="1"/>
            <a:r>
              <a:rPr lang="en-US" b="1" dirty="0" smtClean="0"/>
              <a:t>Colossians 1:16 – all things were created</a:t>
            </a:r>
          </a:p>
          <a:p>
            <a:r>
              <a:rPr lang="en-US" b="1" dirty="0" smtClean="0"/>
              <a:t>Old Testament</a:t>
            </a:r>
          </a:p>
          <a:p>
            <a:pPr lvl="1"/>
            <a:r>
              <a:rPr lang="en-US" b="1" dirty="0" smtClean="0"/>
              <a:t>1 Corinthians 10:1-4 – spiritual rock…Christ</a:t>
            </a:r>
          </a:p>
          <a:p>
            <a:pPr lvl="1"/>
            <a:r>
              <a:rPr lang="en-US" b="1" dirty="0" smtClean="0"/>
              <a:t>Galatians 3:24; Acts 8:35 – tutor; Philip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Birth</a:t>
            </a:r>
          </a:p>
          <a:p>
            <a:pPr lvl="1"/>
            <a:r>
              <a:rPr lang="en-US" b="1" dirty="0" smtClean="0"/>
              <a:t>Galatians 4:4 – Appropriate time</a:t>
            </a:r>
          </a:p>
          <a:p>
            <a:pPr lvl="1"/>
            <a:r>
              <a:rPr lang="en-US" b="1" dirty="0" smtClean="0"/>
              <a:t>Matthew 1:23 – “God with us”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Birth</a:t>
            </a:r>
          </a:p>
          <a:p>
            <a:pPr lvl="1"/>
            <a:r>
              <a:rPr lang="en-US" b="1" dirty="0" smtClean="0"/>
              <a:t>Galatians 4:4 – Appropriate time</a:t>
            </a:r>
          </a:p>
          <a:p>
            <a:pPr lvl="1"/>
            <a:r>
              <a:rPr lang="en-US" b="1" dirty="0" smtClean="0"/>
              <a:t>Matthew 1:23 – “God with us”</a:t>
            </a:r>
          </a:p>
          <a:p>
            <a:r>
              <a:rPr lang="en-US" b="1" dirty="0" smtClean="0"/>
              <a:t>Life</a:t>
            </a:r>
          </a:p>
          <a:p>
            <a:pPr lvl="1"/>
            <a:r>
              <a:rPr lang="en-US" b="1" dirty="0" smtClean="0"/>
              <a:t>Hebrews 4:15 – Tempted, without sin</a:t>
            </a:r>
          </a:p>
          <a:p>
            <a:pPr lvl="1"/>
            <a:r>
              <a:rPr lang="en-US" b="1" dirty="0" smtClean="0"/>
              <a:t>1 Peter 2:21 – An example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Birth</a:t>
            </a:r>
          </a:p>
          <a:p>
            <a:pPr lvl="1"/>
            <a:r>
              <a:rPr lang="en-US" b="1" dirty="0" smtClean="0"/>
              <a:t>Galatians 4:4 – Appropriate time</a:t>
            </a:r>
          </a:p>
          <a:p>
            <a:pPr lvl="1"/>
            <a:r>
              <a:rPr lang="en-US" b="1" dirty="0" smtClean="0"/>
              <a:t>Matthew 1:23 – “God with us”</a:t>
            </a:r>
          </a:p>
          <a:p>
            <a:r>
              <a:rPr lang="en-US" b="1" dirty="0" smtClean="0"/>
              <a:t>Life</a:t>
            </a:r>
          </a:p>
          <a:p>
            <a:pPr lvl="1"/>
            <a:r>
              <a:rPr lang="en-US" b="1" dirty="0" smtClean="0"/>
              <a:t>Hebrews 4:15 – Tempted, without sin</a:t>
            </a:r>
          </a:p>
          <a:p>
            <a:pPr lvl="1"/>
            <a:r>
              <a:rPr lang="en-US" b="1" dirty="0" smtClean="0"/>
              <a:t>1 Peter 2:21 – An example</a:t>
            </a:r>
          </a:p>
          <a:p>
            <a:r>
              <a:rPr lang="en-US" b="1" dirty="0" smtClean="0"/>
              <a:t>Death</a:t>
            </a:r>
          </a:p>
          <a:p>
            <a:pPr lvl="1"/>
            <a:r>
              <a:rPr lang="en-US" b="1" dirty="0" smtClean="0"/>
              <a:t>John 19:30 – “It is finished!”</a:t>
            </a:r>
          </a:p>
          <a:p>
            <a:pPr lvl="1"/>
            <a:r>
              <a:rPr lang="en-US" b="1" dirty="0" smtClean="0"/>
              <a:t>Acts 2:23 – Pre-determined plan/foreknowledge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Resurrection</a:t>
            </a:r>
          </a:p>
          <a:p>
            <a:pPr lvl="1"/>
            <a:r>
              <a:rPr lang="en-US" b="1" dirty="0" smtClean="0"/>
              <a:t>Romans 1:4 – Declared … by the resurrection</a:t>
            </a:r>
          </a:p>
          <a:p>
            <a:pPr lvl="1"/>
            <a:r>
              <a:rPr lang="en-US" b="1" dirty="0" smtClean="0"/>
              <a:t>1 Corinthians 15:12-19 – basic to faith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Resurrection</a:t>
            </a:r>
          </a:p>
          <a:p>
            <a:pPr lvl="1"/>
            <a:r>
              <a:rPr lang="en-US" b="1" dirty="0" smtClean="0"/>
              <a:t>Romans 1:4 – Declared … by the resurrection</a:t>
            </a:r>
          </a:p>
          <a:p>
            <a:pPr lvl="1"/>
            <a:r>
              <a:rPr lang="en-US" b="1" dirty="0" smtClean="0"/>
              <a:t>1 Corinthians 15:12-19 – basic to faith</a:t>
            </a:r>
          </a:p>
          <a:p>
            <a:r>
              <a:rPr lang="en-US" b="1" dirty="0" smtClean="0"/>
              <a:t>Now reigning</a:t>
            </a:r>
          </a:p>
          <a:p>
            <a:pPr lvl="1"/>
            <a:r>
              <a:rPr lang="en-US" b="1" dirty="0" smtClean="0"/>
              <a:t>1 Timothy 6:15 – King of Kings</a:t>
            </a:r>
          </a:p>
          <a:p>
            <a:pPr lvl="1"/>
            <a:r>
              <a:rPr lang="en-US" b="1" dirty="0" smtClean="0"/>
              <a:t>Colossians 1:13 – Transferred us to the kingdom…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Resurrection</a:t>
            </a:r>
          </a:p>
          <a:p>
            <a:pPr lvl="1"/>
            <a:r>
              <a:rPr lang="en-US" b="1" dirty="0" smtClean="0"/>
              <a:t>Romans 1:4 – Declared … by the resurrection</a:t>
            </a:r>
          </a:p>
          <a:p>
            <a:pPr lvl="1"/>
            <a:r>
              <a:rPr lang="en-US" b="1" dirty="0" smtClean="0"/>
              <a:t>1 Corinthians 15:12-19 – basic to faith</a:t>
            </a:r>
          </a:p>
          <a:p>
            <a:r>
              <a:rPr lang="en-US" b="1" dirty="0" smtClean="0"/>
              <a:t>Now reigning</a:t>
            </a:r>
          </a:p>
          <a:p>
            <a:pPr lvl="1"/>
            <a:r>
              <a:rPr lang="en-US" b="1" dirty="0" smtClean="0"/>
              <a:t>1 Timothy 6:15 – King of Kings</a:t>
            </a:r>
          </a:p>
          <a:p>
            <a:pPr lvl="1"/>
            <a:r>
              <a:rPr lang="en-US" b="1" dirty="0" smtClean="0"/>
              <a:t>Colossians 1:13 – Transferred us to the kingdom…</a:t>
            </a:r>
          </a:p>
          <a:p>
            <a:r>
              <a:rPr lang="en-US" b="1" dirty="0" smtClean="0"/>
              <a:t>2nd Coming</a:t>
            </a:r>
          </a:p>
          <a:p>
            <a:pPr lvl="1"/>
            <a:r>
              <a:rPr lang="en-US" b="1" dirty="0" smtClean="0"/>
              <a:t>Acts 1:11 – Will come in the same way…</a:t>
            </a:r>
          </a:p>
          <a:p>
            <a:pPr lvl="1"/>
            <a:r>
              <a:rPr lang="en-US" b="1" dirty="0" smtClean="0"/>
              <a:t>1 Thess. 4:13-18 – To meet (Him) in the air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Beginning of the year – Back to Basics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Christ, the </a:t>
            </a:r>
            <a:r>
              <a:rPr lang="en-US" b="1" u="sng" dirty="0" smtClean="0"/>
              <a:t>most basic</a:t>
            </a:r>
          </a:p>
          <a:p>
            <a:pPr lvl="1"/>
            <a:r>
              <a:rPr lang="en-US" b="1" dirty="0" smtClean="0"/>
              <a:t>Genesis 1:1; John 1:1-3 – In the beginning</a:t>
            </a:r>
          </a:p>
          <a:p>
            <a:pPr lvl="1"/>
            <a:r>
              <a:rPr lang="en-US" b="1" dirty="0" smtClean="0"/>
              <a:t>Ephesians 3:10-11 – Eternal purpose</a:t>
            </a:r>
          </a:p>
          <a:p>
            <a:pPr lvl="1"/>
            <a:r>
              <a:rPr lang="en-US" b="1" dirty="0" smtClean="0"/>
              <a:t>Genesis 3:15; Acts 4:12 – Key to salvation</a:t>
            </a:r>
          </a:p>
          <a:p>
            <a:pPr lvl="1"/>
            <a:r>
              <a:rPr lang="en-US" b="1" dirty="0" smtClean="0"/>
              <a:t>Genesis 12:1-3; Ephesians 1:3 – All blessings</a:t>
            </a:r>
          </a:p>
          <a:p>
            <a:pPr lvl="1"/>
            <a:r>
              <a:rPr lang="en-US" b="1" dirty="0" smtClean="0"/>
              <a:t>1 Corinthians 3:11; Ephesians 2:20 – Cornerstone</a:t>
            </a:r>
          </a:p>
          <a:p>
            <a:pPr lvl="1"/>
            <a:r>
              <a:rPr lang="en-US" b="1" dirty="0" smtClean="0"/>
              <a:t>John 14:6 – the Way, the Truth, and the Life…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other aspects</a:t>
            </a:r>
          </a:p>
          <a:p>
            <a:pPr lvl="1"/>
            <a:r>
              <a:rPr lang="en-US" b="1" dirty="0" smtClean="0"/>
              <a:t>Lamb of God</a:t>
            </a:r>
          </a:p>
          <a:p>
            <a:pPr lvl="1"/>
            <a:r>
              <a:rPr lang="en-US" b="1" dirty="0" smtClean="0"/>
              <a:t>Advocate</a:t>
            </a:r>
          </a:p>
          <a:p>
            <a:pPr lvl="1"/>
            <a:r>
              <a:rPr lang="en-US" b="1" dirty="0" smtClean="0"/>
              <a:t>The church</a:t>
            </a:r>
          </a:p>
          <a:p>
            <a:pPr lvl="1"/>
            <a:r>
              <a:rPr lang="en-US" b="1" dirty="0" smtClean="0"/>
              <a:t>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other aspects</a:t>
            </a:r>
          </a:p>
          <a:p>
            <a:pPr lvl="1"/>
            <a:r>
              <a:rPr lang="en-US" b="1" dirty="0" smtClean="0"/>
              <a:t>Lamb of God</a:t>
            </a:r>
          </a:p>
          <a:p>
            <a:pPr lvl="1"/>
            <a:r>
              <a:rPr lang="en-US" b="1" dirty="0" smtClean="0"/>
              <a:t>Advocate</a:t>
            </a:r>
          </a:p>
          <a:p>
            <a:pPr lvl="1"/>
            <a:r>
              <a:rPr lang="en-US" b="1" dirty="0" smtClean="0"/>
              <a:t>The church</a:t>
            </a:r>
          </a:p>
          <a:p>
            <a:pPr lvl="1"/>
            <a:r>
              <a:rPr lang="en-US" b="1" dirty="0" smtClean="0"/>
              <a:t>Etc.</a:t>
            </a:r>
          </a:p>
          <a:p>
            <a:r>
              <a:rPr lang="en-US" b="1" dirty="0" smtClean="0"/>
              <a:t>However…</a:t>
            </a:r>
          </a:p>
          <a:p>
            <a:pPr lvl="1"/>
            <a:r>
              <a:rPr lang="en-US" b="1" dirty="0" smtClean="0"/>
              <a:t>There is a right/wrong view of Christ</a:t>
            </a:r>
          </a:p>
          <a:p>
            <a:pPr lvl="1"/>
            <a:r>
              <a:rPr lang="en-US" b="1" dirty="0" smtClean="0"/>
              <a:t>The true Jesus is found in the Scriptures</a:t>
            </a:r>
          </a:p>
          <a:p>
            <a:pPr lvl="1"/>
            <a:r>
              <a:rPr lang="en-US" b="1" dirty="0" smtClean="0"/>
              <a:t>False Christs have no power to save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Just Who Is Jesus?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the very center of Christianity</a:t>
            </a:r>
          </a:p>
          <a:p>
            <a:pPr lvl="1"/>
            <a:r>
              <a:rPr lang="en-US" b="1" dirty="0" smtClean="0"/>
              <a:t>Christian: follower of Christ</a:t>
            </a:r>
          </a:p>
          <a:p>
            <a:pPr lvl="1"/>
            <a:r>
              <a:rPr lang="en-US" b="1" dirty="0" smtClean="0"/>
              <a:t>Let Christ be seen in you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Just Who Is Jesus?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the very center of Christianity</a:t>
            </a:r>
          </a:p>
          <a:p>
            <a:pPr lvl="1"/>
            <a:r>
              <a:rPr lang="en-US" b="1" dirty="0" smtClean="0"/>
              <a:t>Christian: follower of Christ</a:t>
            </a:r>
          </a:p>
          <a:p>
            <a:pPr lvl="1"/>
            <a:r>
              <a:rPr lang="en-US" b="1" dirty="0" smtClean="0"/>
              <a:t>Let Christ be seen in you </a:t>
            </a:r>
          </a:p>
          <a:p>
            <a:r>
              <a:rPr lang="en-US" b="1" dirty="0" smtClean="0"/>
              <a:t>Yet, many still disagree, after nearly 2000 years</a:t>
            </a:r>
          </a:p>
          <a:p>
            <a:r>
              <a:rPr lang="en-US" b="1" dirty="0" smtClean="0"/>
              <a:t>1 John 2:22; 2 John 7 </a:t>
            </a:r>
          </a:p>
          <a:p>
            <a:r>
              <a:rPr lang="en-US" b="1" dirty="0" smtClean="0"/>
              <a:t>How you answer this question has a bearing on your relationship to God (Matthew 7:21)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Just Who Is Jesus?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Actually, Jesus Himself had to deal with this</a:t>
            </a:r>
          </a:p>
          <a:p>
            <a:pPr lvl="1"/>
            <a:r>
              <a:rPr lang="en-US" b="1" dirty="0" smtClean="0"/>
              <a:t>Matthew 13:54-57 – Were offended</a:t>
            </a:r>
          </a:p>
          <a:p>
            <a:pPr lvl="1"/>
            <a:r>
              <a:rPr lang="en-US" b="1" dirty="0" smtClean="0"/>
              <a:t>Matthew 21:10-11 - Jerusalem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Just Who Is Jesus?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Actually, Jesus Himself had to deal with this</a:t>
            </a:r>
          </a:p>
          <a:p>
            <a:pPr lvl="1"/>
            <a:r>
              <a:rPr lang="en-US" b="1" dirty="0" smtClean="0"/>
              <a:t>Matthew 13:54-57 – Were offended</a:t>
            </a:r>
          </a:p>
          <a:p>
            <a:pPr lvl="1"/>
            <a:r>
              <a:rPr lang="en-US" b="1" dirty="0" smtClean="0"/>
              <a:t>Matthew 21:10-11 - Jerusalem </a:t>
            </a:r>
          </a:p>
          <a:p>
            <a:pPr lvl="1"/>
            <a:r>
              <a:rPr lang="en-US" b="1" dirty="0" smtClean="0"/>
              <a:t>Mark 3:21; John 10:20 – accused of being crazy</a:t>
            </a:r>
          </a:p>
          <a:p>
            <a:pPr lvl="1"/>
            <a:r>
              <a:rPr lang="en-US" b="1" dirty="0" smtClean="0"/>
              <a:t>Luke 5:21; 7:49 - forgiveness</a:t>
            </a:r>
          </a:p>
          <a:p>
            <a:pPr lvl="1"/>
            <a:r>
              <a:rPr lang="en-US" b="1" dirty="0" smtClean="0"/>
              <a:t>John 7:25-27 – No one knows</a:t>
            </a:r>
          </a:p>
          <a:p>
            <a:pPr lvl="1"/>
            <a:r>
              <a:rPr lang="en-US" b="1" dirty="0" smtClean="0"/>
              <a:t>John 9:16 - Pharisees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Just Who Is Jesus?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Actually, Jesus Himself had to deal with this</a:t>
            </a:r>
          </a:p>
          <a:p>
            <a:pPr lvl="1"/>
            <a:r>
              <a:rPr lang="en-US" b="1" dirty="0" smtClean="0"/>
              <a:t>Matthew 13:54-57 – Were offended</a:t>
            </a:r>
          </a:p>
          <a:p>
            <a:pPr lvl="1"/>
            <a:r>
              <a:rPr lang="en-US" b="1" dirty="0" smtClean="0"/>
              <a:t>Matthew 21:10-11 - Jerusalem </a:t>
            </a:r>
          </a:p>
          <a:p>
            <a:pPr lvl="1"/>
            <a:r>
              <a:rPr lang="en-US" b="1" dirty="0" smtClean="0"/>
              <a:t>Mark 3:21; John 10:20 – accused of being crazy</a:t>
            </a:r>
          </a:p>
          <a:p>
            <a:pPr lvl="1"/>
            <a:r>
              <a:rPr lang="en-US" b="1" dirty="0" smtClean="0"/>
              <a:t>Luke 5:21; 7:49 - forgiveness</a:t>
            </a:r>
          </a:p>
          <a:p>
            <a:pPr lvl="1"/>
            <a:r>
              <a:rPr lang="en-US" b="1" dirty="0" smtClean="0"/>
              <a:t>John 7:25-27 – No one knows</a:t>
            </a:r>
          </a:p>
          <a:p>
            <a:pPr lvl="1"/>
            <a:r>
              <a:rPr lang="en-US" b="1" dirty="0" smtClean="0"/>
              <a:t>John 9:16 - Pharisees</a:t>
            </a:r>
          </a:p>
          <a:p>
            <a:pPr lvl="1"/>
            <a:r>
              <a:rPr lang="en-US" b="1" dirty="0" smtClean="0"/>
              <a:t>Matthew 16:13-17 – Jesus discusses this topic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Encyclopedias?</a:t>
            </a:r>
          </a:p>
          <a:p>
            <a:r>
              <a:rPr lang="en-US" b="1" dirty="0" smtClean="0"/>
              <a:t>Historical references?</a:t>
            </a:r>
          </a:p>
          <a:p>
            <a:r>
              <a:rPr lang="en-US" b="1" dirty="0" smtClean="0"/>
              <a:t>Trusted teachers?</a:t>
            </a:r>
          </a:p>
          <a:p>
            <a:r>
              <a:rPr lang="en-US" b="1" dirty="0" smtClean="0"/>
              <a:t>Religious leaders?</a:t>
            </a:r>
          </a:p>
          <a:p>
            <a:r>
              <a:rPr lang="en-US" b="1" dirty="0" smtClean="0"/>
              <a:t>Self?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Encyclopedias?</a:t>
            </a:r>
          </a:p>
          <a:p>
            <a:r>
              <a:rPr lang="en-US" b="1" dirty="0" smtClean="0"/>
              <a:t>Historical references?</a:t>
            </a:r>
          </a:p>
          <a:p>
            <a:r>
              <a:rPr lang="en-US" b="1" dirty="0" smtClean="0"/>
              <a:t>Trusted teachers?</a:t>
            </a:r>
          </a:p>
          <a:p>
            <a:r>
              <a:rPr lang="en-US" b="1" dirty="0" smtClean="0"/>
              <a:t>Religious leaders?</a:t>
            </a:r>
          </a:p>
          <a:p>
            <a:r>
              <a:rPr lang="en-US" b="1" dirty="0" smtClean="0"/>
              <a:t>Self?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1752600"/>
            <a:ext cx="34290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NO!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734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Back to Basics-Christ</vt:lpstr>
      <vt:lpstr>INTRODUCTION</vt:lpstr>
      <vt:lpstr>Just Who Is Jesus?</vt:lpstr>
      <vt:lpstr>Just Who Is Jesus?</vt:lpstr>
      <vt:lpstr>Just Who Is Jesus?</vt:lpstr>
      <vt:lpstr>Just Who Is Jesus?</vt:lpstr>
      <vt:lpstr>Just Who Is Jesus?</vt:lpstr>
      <vt:lpstr>Where To Go</vt:lpstr>
      <vt:lpstr>Where To Go</vt:lpstr>
      <vt:lpstr>Where To Go</vt:lpstr>
      <vt:lpstr>Biblical Jesus</vt:lpstr>
      <vt:lpstr>Biblical Jesus</vt:lpstr>
      <vt:lpstr>Biblical Jesus</vt:lpstr>
      <vt:lpstr>Biblical Jesus</vt:lpstr>
      <vt:lpstr>Biblical Jesus</vt:lpstr>
      <vt:lpstr>Biblical Jesus</vt:lpstr>
      <vt:lpstr>Biblical Jesus</vt:lpstr>
      <vt:lpstr>Biblical Jesus</vt:lpstr>
      <vt:lpstr>Biblical Jesus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Basics-Christ</dc:title>
  <dc:creator>Reynaldo Rodriguez</dc:creator>
  <cp:lastModifiedBy>Pili</cp:lastModifiedBy>
  <cp:revision>45</cp:revision>
  <dcterms:created xsi:type="dcterms:W3CDTF">2010-01-03T02:22:52Z</dcterms:created>
  <dcterms:modified xsi:type="dcterms:W3CDTF">2015-01-04T21:57:22Z</dcterms:modified>
</cp:coreProperties>
</file>