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65" r:id="rId5"/>
    <p:sldId id="266" r:id="rId6"/>
    <p:sldId id="259" r:id="rId7"/>
    <p:sldId id="267" r:id="rId8"/>
    <p:sldId id="268" r:id="rId9"/>
    <p:sldId id="269" r:id="rId10"/>
    <p:sldId id="270" r:id="rId11"/>
    <p:sldId id="260" r:id="rId12"/>
    <p:sldId id="271" r:id="rId13"/>
    <p:sldId id="291" r:id="rId14"/>
    <p:sldId id="292" r:id="rId15"/>
    <p:sldId id="272" r:id="rId16"/>
    <p:sldId id="273" r:id="rId17"/>
    <p:sldId id="261" r:id="rId18"/>
    <p:sldId id="274" r:id="rId19"/>
    <p:sldId id="293" r:id="rId20"/>
    <p:sldId id="276" r:id="rId21"/>
    <p:sldId id="283" r:id="rId22"/>
    <p:sldId id="296" r:id="rId23"/>
    <p:sldId id="295" r:id="rId24"/>
    <p:sldId id="294" r:id="rId25"/>
    <p:sldId id="262" r:id="rId26"/>
    <p:sldId id="277" r:id="rId27"/>
    <p:sldId id="278" r:id="rId28"/>
    <p:sldId id="279" r:id="rId29"/>
    <p:sldId id="264" r:id="rId30"/>
    <p:sldId id="297" r:id="rId31"/>
    <p:sldId id="285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3128-9843-4B32-B722-31837F01122B}" type="datetimeFigureOut">
              <a:rPr lang="en-US" smtClean="0"/>
              <a:pPr/>
              <a:t>5/24/2015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754398606_7a770e0ea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52400"/>
            <a:ext cx="4953000" cy="2590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BE STILL</a:t>
            </a:r>
            <a:br>
              <a:rPr lang="en-US" sz="5400" b="1" dirty="0" smtClean="0">
                <a:solidFill>
                  <a:schemeClr val="bg1"/>
                </a:solidFill>
              </a:rPr>
            </a:br>
            <a:r>
              <a:rPr lang="en-US" sz="5400" b="1" dirty="0" smtClean="0">
                <a:solidFill>
                  <a:schemeClr val="bg1"/>
                </a:solidFill>
              </a:rPr>
              <a:t>AND KNOW </a:t>
            </a:r>
            <a:br>
              <a:rPr lang="en-US" sz="5400" b="1" dirty="0" smtClean="0">
                <a:solidFill>
                  <a:schemeClr val="bg1"/>
                </a:solidFill>
              </a:rPr>
            </a:br>
            <a:r>
              <a:rPr lang="en-US" sz="5400" b="1" dirty="0" smtClean="0">
                <a:solidFill>
                  <a:schemeClr val="bg1"/>
                </a:solidFill>
              </a:rPr>
              <a:t>THAT I AM GOD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486400"/>
            <a:ext cx="5029200" cy="12192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PSALM 46:10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one or not.</a:t>
            </a:r>
          </a:p>
          <a:p>
            <a:r>
              <a:rPr lang="en-US" b="1" dirty="0" smtClean="0"/>
              <a:t>Time has become our enemy.</a:t>
            </a:r>
          </a:p>
          <a:p>
            <a:r>
              <a:rPr lang="en-US" b="1" dirty="0" smtClean="0"/>
              <a:t>Yet, God did not design us for this type of existence.</a:t>
            </a:r>
          </a:p>
          <a:p>
            <a:pPr lvl="1"/>
            <a:r>
              <a:rPr lang="en-US" b="1" dirty="0" smtClean="0"/>
              <a:t>He says, “Be still, and know that I am God”</a:t>
            </a:r>
          </a:p>
          <a:p>
            <a:pPr lvl="1"/>
            <a:r>
              <a:rPr lang="en-US" b="1" dirty="0" smtClean="0"/>
              <a:t>Our souls need some “quiet time”.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</a:t>
            </a:r>
          </a:p>
          <a:p>
            <a:pPr lvl="1"/>
            <a:r>
              <a:rPr lang="en-US" b="1" dirty="0" smtClean="0"/>
              <a:t>Not in the earthquake</a:t>
            </a:r>
          </a:p>
          <a:p>
            <a:pPr lvl="1"/>
            <a:r>
              <a:rPr lang="en-US" b="1" dirty="0" smtClean="0"/>
              <a:t>Not in the fire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</a:t>
            </a:r>
          </a:p>
          <a:p>
            <a:pPr lvl="1"/>
            <a:r>
              <a:rPr lang="en-US" b="1" dirty="0" smtClean="0"/>
              <a:t>Not in the earthquake</a:t>
            </a:r>
          </a:p>
          <a:p>
            <a:pPr lvl="1"/>
            <a:r>
              <a:rPr lang="en-US" b="1" dirty="0" smtClean="0"/>
              <a:t>Not in the fire </a:t>
            </a:r>
          </a:p>
          <a:p>
            <a:pPr lvl="1"/>
            <a:r>
              <a:rPr lang="en-US" b="1" dirty="0" smtClean="0"/>
              <a:t>But in the gentle breeze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 (Job 38-Job)</a:t>
            </a:r>
          </a:p>
          <a:p>
            <a:pPr lvl="1"/>
            <a:r>
              <a:rPr lang="en-US" b="1" dirty="0" smtClean="0"/>
              <a:t>Not in the earthquake (Numbers 16-Korah)</a:t>
            </a:r>
          </a:p>
          <a:p>
            <a:pPr lvl="1"/>
            <a:r>
              <a:rPr lang="en-US" b="1" dirty="0" smtClean="0"/>
              <a:t>Not in the fire (Exodus 3:3-4-Moses)</a:t>
            </a:r>
          </a:p>
          <a:p>
            <a:pPr lvl="1"/>
            <a:r>
              <a:rPr lang="en-US" b="1" dirty="0" smtClean="0"/>
              <a:t>But in the gentle breeze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 (Job 38-Job)</a:t>
            </a:r>
          </a:p>
          <a:p>
            <a:pPr lvl="1"/>
            <a:r>
              <a:rPr lang="en-US" b="1" dirty="0" smtClean="0"/>
              <a:t>Not in the earthquake (Numbers 16-Korah)</a:t>
            </a:r>
          </a:p>
          <a:p>
            <a:pPr lvl="1"/>
            <a:r>
              <a:rPr lang="en-US" b="1" dirty="0" smtClean="0"/>
              <a:t>Not in the fire (Exodus 3:3-4-Moses)</a:t>
            </a:r>
          </a:p>
          <a:p>
            <a:pPr lvl="1"/>
            <a:r>
              <a:rPr lang="en-US" b="1" dirty="0" smtClean="0"/>
              <a:t>But in the gentle breeze – life was already too hectic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 (Job 38-Job)</a:t>
            </a:r>
          </a:p>
          <a:p>
            <a:pPr lvl="1"/>
            <a:r>
              <a:rPr lang="en-US" b="1" dirty="0" smtClean="0"/>
              <a:t>Not in the earthquake (Numbers 16-Korah)</a:t>
            </a:r>
          </a:p>
          <a:p>
            <a:pPr lvl="1"/>
            <a:r>
              <a:rPr lang="en-US" b="1" dirty="0" smtClean="0"/>
              <a:t>Not in the fire (Exodus 3:3-4-Moses)</a:t>
            </a:r>
          </a:p>
          <a:p>
            <a:pPr lvl="1"/>
            <a:r>
              <a:rPr lang="en-US" b="1" dirty="0" smtClean="0"/>
              <a:t>But in the gentle breeze – life was already too hectic</a:t>
            </a:r>
          </a:p>
          <a:p>
            <a:r>
              <a:rPr lang="en-US" sz="3150" b="1" dirty="0" smtClean="0"/>
              <a:t>Listening is an important part of a conversation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 (Job 38-Job)</a:t>
            </a:r>
          </a:p>
          <a:p>
            <a:pPr lvl="1"/>
            <a:r>
              <a:rPr lang="en-US" b="1" dirty="0" smtClean="0"/>
              <a:t>Not in the earthquake (Numbers 16-Korah)</a:t>
            </a:r>
          </a:p>
          <a:p>
            <a:pPr lvl="1"/>
            <a:r>
              <a:rPr lang="en-US" b="1" dirty="0" smtClean="0"/>
              <a:t>Not in the fire (Exodus 3:3-4-Moses)</a:t>
            </a:r>
          </a:p>
          <a:p>
            <a:pPr lvl="1"/>
            <a:r>
              <a:rPr lang="en-US" b="1" dirty="0" smtClean="0"/>
              <a:t>But in the gentle breeze – life was already too hectic</a:t>
            </a:r>
          </a:p>
          <a:p>
            <a:r>
              <a:rPr lang="en-US" sz="3150" b="1" dirty="0" smtClean="0"/>
              <a:t>Listening is an important part of a conversation</a:t>
            </a:r>
          </a:p>
          <a:p>
            <a:r>
              <a:rPr lang="en-US" b="1" dirty="0" smtClean="0"/>
              <a:t>Ecclesiastes 3:7 – A time to be silent…</a:t>
            </a:r>
          </a:p>
          <a:p>
            <a:pPr lvl="1"/>
            <a:r>
              <a:rPr lang="en-US" b="1" dirty="0" smtClean="0"/>
              <a:t>In conversations (usually)</a:t>
            </a:r>
          </a:p>
          <a:p>
            <a:pPr lvl="1"/>
            <a:r>
              <a:rPr lang="en-US" b="1" dirty="0" smtClean="0"/>
              <a:t>In life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James 1:19 – Quick to listen…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James 1:19 – Quick to listen…</a:t>
            </a:r>
          </a:p>
          <a:p>
            <a:r>
              <a:rPr lang="en-US" b="1" dirty="0" smtClean="0"/>
              <a:t>“It Is Better To Remain Silent And Let People Think You Are A Fool Than To Open Your Mouth And Remove All Doubt.”</a:t>
            </a:r>
          </a:p>
          <a:p>
            <a:pPr lvl="1">
              <a:buNone/>
            </a:pPr>
            <a:r>
              <a:rPr lang="en-US" b="1" dirty="0" smtClean="0"/>
              <a:t>		 				       – Abraham Lincoln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James 1:19 – Quick to listen…</a:t>
            </a:r>
          </a:p>
          <a:p>
            <a:r>
              <a:rPr lang="en-US" b="1" dirty="0" smtClean="0"/>
              <a:t>“It Is Better To Remain Silent And Let People Think You Are A Fool Than To Open Your Mouth And Remove All Doubt.”</a:t>
            </a:r>
          </a:p>
          <a:p>
            <a:pPr lvl="1">
              <a:buNone/>
            </a:pPr>
            <a:r>
              <a:rPr lang="en-US" b="1" dirty="0" smtClean="0"/>
              <a:t>		 				       – Abraham Lincoln</a:t>
            </a:r>
          </a:p>
          <a:p>
            <a:r>
              <a:rPr lang="en-US" b="1" dirty="0" smtClean="0"/>
              <a:t>Proverbs 17:28 – Even a fool is thought wise…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culture is an extremely busy and noisy culture.</a:t>
            </a:r>
          </a:p>
          <a:p>
            <a:pPr lvl="1"/>
            <a:r>
              <a:rPr lang="en-US" b="1" dirty="0" smtClean="0"/>
              <a:t>Job or jobs</a:t>
            </a:r>
          </a:p>
          <a:p>
            <a:pPr lvl="1"/>
            <a:r>
              <a:rPr lang="en-US" b="1" dirty="0" smtClean="0"/>
              <a:t>Family/social gatherings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James 1:19 – Quick to listen…</a:t>
            </a:r>
          </a:p>
          <a:p>
            <a:r>
              <a:rPr lang="en-US" b="1" dirty="0" smtClean="0"/>
              <a:t>“It Is Better To Remain Silent And Let People Think You Are A Fool Than To Open Your Mouth And Remove All Doubt.”</a:t>
            </a:r>
          </a:p>
          <a:p>
            <a:pPr lvl="1">
              <a:buNone/>
            </a:pPr>
            <a:r>
              <a:rPr lang="en-US" b="1" dirty="0" smtClean="0"/>
              <a:t>		 				       – Abraham Lincoln</a:t>
            </a:r>
          </a:p>
          <a:p>
            <a:r>
              <a:rPr lang="en-US" b="1" dirty="0" smtClean="0"/>
              <a:t>Proverbs 17:28 – Even a fool is thought wise…</a:t>
            </a:r>
          </a:p>
          <a:p>
            <a:r>
              <a:rPr lang="en-US" b="1" dirty="0" smtClean="0"/>
              <a:t>Our tendency is to say everything that is on our mind, however, we must listen to God and stop explaining our ideas to Him.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KNOW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when we need to stop, quiet down and let it all soak in.</a:t>
            </a:r>
          </a:p>
          <a:p>
            <a:r>
              <a:rPr lang="en-US" b="1" dirty="0" smtClean="0"/>
              <a:t>Psalm 46:1-10 – In conflicts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KNOW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when we need to stop, quiet down and let it all soak in.</a:t>
            </a:r>
          </a:p>
          <a:p>
            <a:r>
              <a:rPr lang="en-US" b="1" dirty="0" smtClean="0"/>
              <a:t>Psalm 46:1-10 – In conflicts</a:t>
            </a:r>
          </a:p>
          <a:p>
            <a:r>
              <a:rPr lang="en-US" b="1" dirty="0" smtClean="0"/>
              <a:t>Acts 17:22-27 – When seeking Him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KNOW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when we need to stop, quiet down and let it all soak in.</a:t>
            </a:r>
          </a:p>
          <a:p>
            <a:r>
              <a:rPr lang="en-US" b="1" dirty="0" smtClean="0"/>
              <a:t>Psalm 46:1-10 – In conflicts</a:t>
            </a:r>
          </a:p>
          <a:p>
            <a:r>
              <a:rPr lang="en-US" b="1" dirty="0" smtClean="0"/>
              <a:t>Acts 17:22-27 – When seeking Him</a:t>
            </a:r>
          </a:p>
          <a:p>
            <a:r>
              <a:rPr lang="en-US" b="1" dirty="0" smtClean="0"/>
              <a:t>Zephaniah 1:7 – In religious error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KNOW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when we need to stop, quiet down and let it all soak in.</a:t>
            </a:r>
          </a:p>
          <a:p>
            <a:r>
              <a:rPr lang="en-US" b="1" dirty="0" smtClean="0"/>
              <a:t>Psalm 46:1-10 – In conflicts</a:t>
            </a:r>
          </a:p>
          <a:p>
            <a:r>
              <a:rPr lang="en-US" b="1" dirty="0" smtClean="0"/>
              <a:t>Acts 17:22-27 – When seeking Him</a:t>
            </a:r>
          </a:p>
          <a:p>
            <a:r>
              <a:rPr lang="en-US" b="1" dirty="0" smtClean="0"/>
              <a:t>Zephaniah 1:7 – In religious error</a:t>
            </a:r>
          </a:p>
          <a:p>
            <a:r>
              <a:rPr lang="en-US" b="1" dirty="0" smtClean="0"/>
              <a:t>Luke 20:21-26 – Even those who opposed Him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HONOR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Habakkuk 2:20 – The LORD is in His holy temple, let all of the earth keep silent before Him.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HONOR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Habakkuk 2:20 – The LORD is in His holy temple, let all of the earth keep silent before Him.</a:t>
            </a:r>
          </a:p>
          <a:p>
            <a:r>
              <a:rPr lang="en-US" b="1" dirty="0" smtClean="0"/>
              <a:t>Mark 4:35-41 – Even the stormy sea became calm when He told it to.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HONOR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Habakkuk 2:20 – The LORD is in His holy temple, let all of the earth keep silent before Him.</a:t>
            </a:r>
          </a:p>
          <a:p>
            <a:r>
              <a:rPr lang="en-US" b="1" dirty="0" smtClean="0"/>
              <a:t>Mark 4:35-41 – Even the stormy sea became calm when He told it to.</a:t>
            </a:r>
          </a:p>
          <a:p>
            <a:r>
              <a:rPr lang="en-US" b="1" dirty="0" smtClean="0"/>
              <a:t>Matthew 6:5-8 – Pray in your secret room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HONOR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Habakkuk 2:20 – The LORD is in His holy temple, let all of the earth keep silent before Him.</a:t>
            </a:r>
          </a:p>
          <a:p>
            <a:r>
              <a:rPr lang="en-US" b="1" dirty="0" smtClean="0"/>
              <a:t>Mark 4:35-41 – Even the stormy sea became calm when He told it to.</a:t>
            </a:r>
          </a:p>
          <a:p>
            <a:r>
              <a:rPr lang="en-US" b="1" dirty="0" smtClean="0"/>
              <a:t>Matthew 6:5-8 – Pray in your secret room</a:t>
            </a:r>
          </a:p>
          <a:p>
            <a:r>
              <a:rPr lang="en-US" b="1" dirty="0" smtClean="0"/>
              <a:t>God is worthy of our reverence</a:t>
            </a:r>
            <a:endParaRPr lang="en-US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Revelation 8:1 – Just before the opening of the 7th seal, there is silence for ½ hour.  What would you do in that half hour?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culture is an extremely busy and noisy culture.</a:t>
            </a:r>
          </a:p>
          <a:p>
            <a:pPr lvl="1"/>
            <a:r>
              <a:rPr lang="en-US" b="1" dirty="0" smtClean="0"/>
              <a:t>Job or jobs</a:t>
            </a:r>
          </a:p>
          <a:p>
            <a:pPr lvl="1"/>
            <a:r>
              <a:rPr lang="en-US" b="1" dirty="0" smtClean="0"/>
              <a:t>Family/social gatherings</a:t>
            </a:r>
          </a:p>
          <a:p>
            <a:pPr lvl="1"/>
            <a:r>
              <a:rPr lang="en-US" b="1" dirty="0" smtClean="0"/>
              <a:t>Responsibilities at home</a:t>
            </a:r>
          </a:p>
          <a:p>
            <a:pPr lvl="1"/>
            <a:r>
              <a:rPr lang="en-US" b="1" dirty="0" smtClean="0"/>
              <a:t>Responsibilities to the church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Revelation 8:1 – Just before the opening of the 7th seal, there is silence for ½ hour.  What would you do in that half hour?  </a:t>
            </a:r>
          </a:p>
          <a:p>
            <a:pPr lvl="1"/>
            <a:r>
              <a:rPr lang="en-US" b="1" dirty="0" smtClean="0"/>
              <a:t>Pray?	Cry?</a:t>
            </a:r>
          </a:p>
          <a:p>
            <a:pPr lvl="1"/>
            <a:r>
              <a:rPr lang="en-US" b="1" dirty="0" smtClean="0"/>
              <a:t>“Hold your breath”?	Repent?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Revelation 8:1 – Just before the opening of the 7th seal, there is silence for ½ hour.  What would you do in that half hour?  </a:t>
            </a:r>
          </a:p>
          <a:p>
            <a:pPr lvl="1"/>
            <a:r>
              <a:rPr lang="en-US" b="1" dirty="0" smtClean="0"/>
              <a:t>Pray?	Cry?</a:t>
            </a:r>
          </a:p>
          <a:p>
            <a:pPr lvl="1"/>
            <a:r>
              <a:rPr lang="en-US" b="1" dirty="0" smtClean="0"/>
              <a:t>“Hold your breath”?	Repent?</a:t>
            </a:r>
            <a:endParaRPr lang="en-US" dirty="0" smtClean="0"/>
          </a:p>
          <a:p>
            <a:r>
              <a:rPr lang="en-US" b="1" dirty="0" smtClean="0"/>
              <a:t>Ask yourself:</a:t>
            </a:r>
          </a:p>
          <a:p>
            <a:pPr lvl="1"/>
            <a:r>
              <a:rPr lang="en-US" b="1" dirty="0" smtClean="0"/>
              <a:t>Do I ever just </a:t>
            </a:r>
            <a:r>
              <a:rPr lang="en-US" b="1" u="sng" dirty="0" smtClean="0"/>
              <a:t>LISTEN</a:t>
            </a:r>
            <a:r>
              <a:rPr lang="en-US" b="1" dirty="0" smtClean="0"/>
              <a:t> to God?</a:t>
            </a:r>
          </a:p>
          <a:p>
            <a:pPr lvl="1"/>
            <a:r>
              <a:rPr lang="en-US" b="1" dirty="0" smtClean="0"/>
              <a:t>How well do I </a:t>
            </a:r>
            <a:r>
              <a:rPr lang="en-US" b="1" u="sng" dirty="0" smtClean="0"/>
              <a:t>KNOW</a:t>
            </a:r>
            <a:r>
              <a:rPr lang="en-US" b="1" dirty="0" smtClean="0"/>
              <a:t> Him?</a:t>
            </a:r>
          </a:p>
          <a:p>
            <a:pPr lvl="1"/>
            <a:r>
              <a:rPr lang="en-US" b="1" dirty="0" smtClean="0"/>
              <a:t>Do I </a:t>
            </a:r>
            <a:r>
              <a:rPr lang="en-US" b="1" u="sng" dirty="0" smtClean="0"/>
              <a:t>HONOR</a:t>
            </a:r>
            <a:r>
              <a:rPr lang="en-US" b="1" dirty="0" smtClean="0"/>
              <a:t> Him with my </a:t>
            </a:r>
            <a:r>
              <a:rPr lang="en-US" b="1" smtClean="0"/>
              <a:t>silence</a:t>
            </a:r>
            <a:r>
              <a:rPr lang="en-US" b="1" smtClean="0"/>
              <a:t>?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culture is an extremely busy and noisy culture.</a:t>
            </a:r>
          </a:p>
          <a:p>
            <a:pPr lvl="1"/>
            <a:r>
              <a:rPr lang="en-US" b="1" dirty="0" smtClean="0"/>
              <a:t>Job or jobs</a:t>
            </a:r>
          </a:p>
          <a:p>
            <a:pPr lvl="1"/>
            <a:r>
              <a:rPr lang="en-US" b="1" dirty="0" smtClean="0"/>
              <a:t>Family/social gatherings</a:t>
            </a:r>
          </a:p>
          <a:p>
            <a:pPr lvl="1"/>
            <a:r>
              <a:rPr lang="en-US" b="1" dirty="0" smtClean="0"/>
              <a:t>Responsibilities at home</a:t>
            </a:r>
          </a:p>
          <a:p>
            <a:pPr lvl="1"/>
            <a:r>
              <a:rPr lang="en-US" b="1" dirty="0" smtClean="0"/>
              <a:t>Responsibilities to the church</a:t>
            </a:r>
          </a:p>
          <a:p>
            <a:r>
              <a:rPr lang="en-US" b="1" dirty="0" smtClean="0"/>
              <a:t>We “hit the floor running” and “don’t stop ‘til we drop”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culture is an extremely busy and noisy culture.</a:t>
            </a:r>
          </a:p>
          <a:p>
            <a:pPr lvl="1"/>
            <a:r>
              <a:rPr lang="en-US" b="1" dirty="0" smtClean="0"/>
              <a:t>Job or jobs</a:t>
            </a:r>
          </a:p>
          <a:p>
            <a:pPr lvl="1"/>
            <a:r>
              <a:rPr lang="en-US" b="1" dirty="0" smtClean="0"/>
              <a:t>Family/social gatherings</a:t>
            </a:r>
          </a:p>
          <a:p>
            <a:pPr lvl="1"/>
            <a:r>
              <a:rPr lang="en-US" b="1" dirty="0" smtClean="0"/>
              <a:t>Responsibilities at home</a:t>
            </a:r>
          </a:p>
          <a:p>
            <a:pPr lvl="1"/>
            <a:r>
              <a:rPr lang="en-US" b="1" dirty="0" smtClean="0"/>
              <a:t>Responsibilities to the church</a:t>
            </a:r>
            <a:endParaRPr lang="en-US" dirty="0" smtClean="0"/>
          </a:p>
          <a:p>
            <a:r>
              <a:rPr lang="en-US" b="1" dirty="0"/>
              <a:t>W</a:t>
            </a:r>
            <a:r>
              <a:rPr lang="en-US" b="1" dirty="0" smtClean="0"/>
              <a:t>e “hit the floor running” and “don’t stop ‘til we drop”</a:t>
            </a:r>
          </a:p>
          <a:p>
            <a:r>
              <a:rPr lang="en-US" b="1" dirty="0" smtClean="0"/>
              <a:t>We have sayings such as “Silence is golden”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one or not.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one or not.</a:t>
            </a:r>
          </a:p>
          <a:p>
            <a:r>
              <a:rPr lang="en-US" b="1" dirty="0" smtClean="0"/>
              <a:t>Time has become our enemy.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one or not.</a:t>
            </a:r>
          </a:p>
          <a:p>
            <a:r>
              <a:rPr lang="en-US" b="1" dirty="0" smtClean="0"/>
              <a:t>Time has become our enemy.</a:t>
            </a:r>
          </a:p>
          <a:p>
            <a:r>
              <a:rPr lang="en-US" b="1" dirty="0" smtClean="0"/>
              <a:t>Yet, God did not design us for this type of existence.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one or not.</a:t>
            </a:r>
          </a:p>
          <a:p>
            <a:r>
              <a:rPr lang="en-US" b="1" dirty="0" smtClean="0"/>
              <a:t>Time has become our enemy.</a:t>
            </a:r>
          </a:p>
          <a:p>
            <a:r>
              <a:rPr lang="en-US" b="1" dirty="0" smtClean="0"/>
              <a:t>Yet, God did not design us for this type of existence.</a:t>
            </a:r>
          </a:p>
          <a:p>
            <a:pPr lvl="1"/>
            <a:r>
              <a:rPr lang="en-US" b="1" dirty="0" smtClean="0"/>
              <a:t>He says, “Be still, and know that I am God”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1214</Words>
  <Application>Microsoft Office PowerPoint</Application>
  <PresentationFormat>On-screen Show (4:3)</PresentationFormat>
  <Paragraphs>163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BE STILL AND KNOW  THAT I AM GOD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KNOW GOD</vt:lpstr>
      <vt:lpstr>BE STILL &amp; KNOW GOD</vt:lpstr>
      <vt:lpstr>BE STILL &amp; KNOW GOD</vt:lpstr>
      <vt:lpstr>BE STILL &amp; KNOW GOD</vt:lpstr>
      <vt:lpstr>BE STILL &amp; HONOR GOD</vt:lpstr>
      <vt:lpstr>BE STILL &amp; HONOR GOD</vt:lpstr>
      <vt:lpstr>BE STILL &amp; HONOR GOD</vt:lpstr>
      <vt:lpstr>BE STILL &amp; HONOR GOD</vt:lpstr>
      <vt:lpstr>CONCLUSION</vt:lpstr>
      <vt:lpstr>CONCLUSION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28</cp:revision>
  <dcterms:created xsi:type="dcterms:W3CDTF">2009-11-15T20:35:12Z</dcterms:created>
  <dcterms:modified xsi:type="dcterms:W3CDTF">2015-05-24T14:08:40Z</dcterms:modified>
</cp:coreProperties>
</file>