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90" r:id="rId5"/>
    <p:sldId id="289" r:id="rId6"/>
    <p:sldId id="288" r:id="rId7"/>
    <p:sldId id="287" r:id="rId8"/>
    <p:sldId id="263" r:id="rId9"/>
    <p:sldId id="261" r:id="rId10"/>
    <p:sldId id="264" r:id="rId11"/>
    <p:sldId id="265" r:id="rId12"/>
    <p:sldId id="285" r:id="rId13"/>
    <p:sldId id="277" r:id="rId14"/>
    <p:sldId id="291" r:id="rId15"/>
    <p:sldId id="282" r:id="rId16"/>
    <p:sldId id="281" r:id="rId17"/>
    <p:sldId id="280" r:id="rId18"/>
    <p:sldId id="279" r:id="rId19"/>
    <p:sldId id="278" r:id="rId20"/>
    <p:sldId id="270" r:id="rId21"/>
    <p:sldId id="271" r:id="rId22"/>
    <p:sldId id="272" r:id="rId23"/>
    <p:sldId id="273" r:id="rId24"/>
    <p:sldId id="274" r:id="rId25"/>
    <p:sldId id="275" r:id="rId26"/>
    <p:sldId id="293" r:id="rId27"/>
    <p:sldId id="276" r:id="rId28"/>
    <p:sldId id="283" r:id="rId29"/>
    <p:sldId id="284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350B-CC33-4C58-A156-8D17BAF4D34A}" type="datetimeFigureOut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ds_streng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53748"/>
            <a:ext cx="5562600" cy="6804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581400" cy="43434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Are You Using ALL Your Strength?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657600" cy="1905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2 Corinthians 1:8-9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can do it myself.”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can walk from Elgin to Chicago and back.  That doesn’t mean that it would be wise to forego all aids and do it, just because it CAN be done.</a:t>
            </a:r>
          </a:p>
          <a:p>
            <a:r>
              <a:rPr lang="en-US" b="1" dirty="0" smtClean="0"/>
              <a:t>This is a form of pride.  We trust in our own strength.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can do it myself.”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can walk from Elgin to Chicago and back.  That doesn’t mean that it would be wise to forego all aids and do it, just because it CAN be done.</a:t>
            </a:r>
          </a:p>
          <a:p>
            <a:r>
              <a:rPr lang="en-US" b="1" dirty="0" smtClean="0"/>
              <a:t>This is a form of pride.  We trust in our own strength.  </a:t>
            </a:r>
          </a:p>
          <a:p>
            <a:r>
              <a:rPr lang="en-US" b="1" dirty="0" smtClean="0"/>
              <a:t>1 Corinthians 10:12 – “Let him who thinks…”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can do it myself.”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One can walk from Elgin to Chicago and back.  That doesn’t mean that it would be wise to forego all aids and do it, just because it CAN be done.</a:t>
            </a:r>
          </a:p>
          <a:p>
            <a:r>
              <a:rPr lang="en-US" b="1" dirty="0" smtClean="0"/>
              <a:t>This is a form of pride.  We trust in our own strength.  </a:t>
            </a:r>
          </a:p>
          <a:p>
            <a:r>
              <a:rPr lang="en-US" b="1" dirty="0" smtClean="0"/>
              <a:t>1 Corinthians 10:12 – “Let him who thinks…”</a:t>
            </a:r>
          </a:p>
          <a:p>
            <a:r>
              <a:rPr lang="en-US" b="1" dirty="0" smtClean="0"/>
              <a:t>Notice Judges 7:1-7 – Gideon and the 300 men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r>
              <a:rPr lang="en-US" b="1" dirty="0" smtClean="0"/>
              <a:t>Luke 1:37 – virgin birth of Jesus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r>
              <a:rPr lang="en-US" b="1" dirty="0" smtClean="0"/>
              <a:t>Luke 1:37 – virgin birth of Jesus</a:t>
            </a:r>
          </a:p>
          <a:p>
            <a:r>
              <a:rPr lang="en-US" b="1" dirty="0" smtClean="0"/>
              <a:t>Matthew 19:26 – Entering the kingdom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r>
              <a:rPr lang="en-US" b="1" dirty="0" smtClean="0"/>
              <a:t>Luke 1:37 – virgin birth of Jesus</a:t>
            </a:r>
          </a:p>
          <a:p>
            <a:r>
              <a:rPr lang="en-US" b="1" dirty="0" smtClean="0"/>
              <a:t>Matthew 19:26 – Entering the kingdom</a:t>
            </a:r>
          </a:p>
          <a:p>
            <a:r>
              <a:rPr lang="en-US" b="1" dirty="0" smtClean="0"/>
              <a:t>Romans 4:21 – God’s promises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r>
              <a:rPr lang="en-US" b="1" dirty="0" smtClean="0"/>
              <a:t>Luke 1:37 – virgin birth of Jesus</a:t>
            </a:r>
          </a:p>
          <a:p>
            <a:r>
              <a:rPr lang="en-US" b="1" dirty="0" smtClean="0"/>
              <a:t>Matthew 19:26 – Entering the kingdom</a:t>
            </a:r>
          </a:p>
          <a:p>
            <a:r>
              <a:rPr lang="en-US" b="1" dirty="0" smtClean="0"/>
              <a:t>Romans 4:21 – God’s promises</a:t>
            </a:r>
          </a:p>
          <a:p>
            <a:r>
              <a:rPr lang="en-US" b="1" dirty="0" smtClean="0"/>
              <a:t>Isaiah 40:31 – Spiritual strength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Nothing is impossible for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18:14 – Isaac’s birth promised</a:t>
            </a:r>
          </a:p>
          <a:p>
            <a:r>
              <a:rPr lang="en-US" b="1" dirty="0" smtClean="0"/>
              <a:t>Jeremiah 32:17-27 – Jeremiah asks, God answers</a:t>
            </a:r>
          </a:p>
          <a:p>
            <a:r>
              <a:rPr lang="en-US" b="1" dirty="0" smtClean="0"/>
              <a:t>Luke 1:37 – virgin birth of Jesus</a:t>
            </a:r>
          </a:p>
          <a:p>
            <a:r>
              <a:rPr lang="en-US" b="1" dirty="0" smtClean="0"/>
              <a:t>Matthew 19:26 – Entering the kingdom</a:t>
            </a:r>
          </a:p>
          <a:p>
            <a:r>
              <a:rPr lang="en-US" b="1" dirty="0" smtClean="0"/>
              <a:t>Romans 4:21 – God’s promises</a:t>
            </a:r>
          </a:p>
          <a:p>
            <a:r>
              <a:rPr lang="en-US" b="1" dirty="0" smtClean="0"/>
              <a:t>Isaiah 40:31 – Spiritual strength</a:t>
            </a:r>
          </a:p>
          <a:p>
            <a:r>
              <a:rPr lang="en-US" b="1" dirty="0" smtClean="0"/>
              <a:t>Philippians 4:13 – I can do all things…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A little boy was trying to roll a rock as his father watched from a distance. The boy was heaving and sighing, but he couldn’t turn the stone over. </a:t>
            </a:r>
            <a:br>
              <a:rPr lang="en-US" b="1" dirty="0" smtClean="0"/>
            </a:br>
            <a:r>
              <a:rPr lang="en-US" b="1" dirty="0" smtClean="0"/>
              <a:t>His dad said to him, “Son, are you using all of your strength?” </a:t>
            </a:r>
            <a:br>
              <a:rPr lang="en-US" b="1" dirty="0" smtClean="0"/>
            </a:br>
            <a:r>
              <a:rPr lang="en-US" b="1" dirty="0" smtClean="0"/>
              <a:t>The boy said, “Yes, Daddy, I’m using it all.” </a:t>
            </a:r>
            <a:br>
              <a:rPr lang="en-US" b="1" dirty="0" smtClean="0"/>
            </a:br>
            <a:r>
              <a:rPr lang="en-US" b="1" dirty="0" smtClean="0"/>
              <a:t>And the father said, “No, you’re not.  You haven’t asked me to help you.”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12:7-10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</a:p>
          <a:p>
            <a:pPr lvl="1"/>
            <a:r>
              <a:rPr lang="en-US" b="1" dirty="0" smtClean="0"/>
              <a:t>“…implored the Lord three times…”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</a:p>
          <a:p>
            <a:pPr lvl="1"/>
            <a:r>
              <a:rPr lang="en-US" b="1" dirty="0" smtClean="0"/>
              <a:t>“…implored the Lord three times…”</a:t>
            </a:r>
          </a:p>
          <a:p>
            <a:pPr lvl="1"/>
            <a:r>
              <a:rPr lang="en-US" b="1" dirty="0" smtClean="0"/>
              <a:t>“…power is perfected in weakness.”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</a:p>
          <a:p>
            <a:pPr lvl="1"/>
            <a:r>
              <a:rPr lang="en-US" b="1" dirty="0" smtClean="0"/>
              <a:t>“…implored the Lord three times…”</a:t>
            </a:r>
          </a:p>
          <a:p>
            <a:pPr lvl="1"/>
            <a:r>
              <a:rPr lang="en-US" b="1" dirty="0" smtClean="0"/>
              <a:t>“…power is perfected in weakness.”</a:t>
            </a:r>
          </a:p>
          <a:p>
            <a:pPr lvl="1"/>
            <a:r>
              <a:rPr lang="en-US" b="1" dirty="0" smtClean="0"/>
              <a:t>“…I am well content with weaknesses …for Christ’s sake…”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</a:p>
          <a:p>
            <a:pPr lvl="1"/>
            <a:r>
              <a:rPr lang="en-US" b="1" dirty="0" smtClean="0"/>
              <a:t>“…implored the Lord three times…”</a:t>
            </a:r>
          </a:p>
          <a:p>
            <a:pPr lvl="1"/>
            <a:r>
              <a:rPr lang="en-US" b="1" dirty="0" smtClean="0"/>
              <a:t>“…power is perfected in weakness.”</a:t>
            </a:r>
          </a:p>
          <a:p>
            <a:pPr lvl="1"/>
            <a:r>
              <a:rPr lang="en-US" b="1" dirty="0" smtClean="0"/>
              <a:t>“…I am well content with weaknesses …for Christ’s sake…”</a:t>
            </a:r>
          </a:p>
          <a:p>
            <a:pPr lvl="1"/>
            <a:r>
              <a:rPr lang="en-US" b="1" dirty="0" smtClean="0"/>
              <a:t>“…when I am weak, then I am strong.”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thorn in the flesh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 Corinthians 12:7-10</a:t>
            </a:r>
          </a:p>
          <a:p>
            <a:pPr lvl="1"/>
            <a:r>
              <a:rPr lang="en-US" b="1" dirty="0" smtClean="0"/>
              <a:t>“…to keep me from exalting myself…”</a:t>
            </a:r>
          </a:p>
          <a:p>
            <a:pPr lvl="1"/>
            <a:r>
              <a:rPr lang="en-US" b="1" dirty="0" smtClean="0"/>
              <a:t>“…implored the Lord three times…”</a:t>
            </a:r>
          </a:p>
          <a:p>
            <a:pPr lvl="1"/>
            <a:r>
              <a:rPr lang="en-US" b="1" dirty="0" smtClean="0"/>
              <a:t>“…power is perfected in weakness.”</a:t>
            </a:r>
          </a:p>
          <a:p>
            <a:pPr lvl="1"/>
            <a:r>
              <a:rPr lang="en-US" b="1" dirty="0" smtClean="0"/>
              <a:t>“…I am well content with weaknesses …for Christ’s sake…”</a:t>
            </a:r>
          </a:p>
          <a:p>
            <a:pPr lvl="1"/>
            <a:r>
              <a:rPr lang="en-US" b="1" dirty="0" smtClean="0"/>
              <a:t>“…when I am weak, then I am strong.”</a:t>
            </a:r>
          </a:p>
          <a:p>
            <a:r>
              <a:rPr lang="en-US" b="1" dirty="0" smtClean="0"/>
              <a:t>Luke 18:9-14 – Too many of us </a:t>
            </a:r>
            <a:r>
              <a:rPr lang="en-US" b="1" u="sng" dirty="0" smtClean="0"/>
              <a:t>still</a:t>
            </a:r>
            <a:r>
              <a:rPr lang="en-US" b="1" dirty="0" smtClean="0"/>
              <a:t> have not learned what the Pharisee’s error was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overcomes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16:33</a:t>
            </a:r>
          </a:p>
          <a:p>
            <a:pPr>
              <a:buNone/>
            </a:pPr>
            <a:r>
              <a:rPr lang="en-US" b="1" dirty="0" smtClean="0"/>
              <a:t>		“In the world you have tribulation, but take courage; I have overcome the world.“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overcomes the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16:33</a:t>
            </a:r>
          </a:p>
          <a:p>
            <a:pPr>
              <a:buNone/>
            </a:pPr>
            <a:r>
              <a:rPr lang="en-US" b="1" dirty="0" smtClean="0"/>
              <a:t>		“In the world you have tribulation, but take courage; I have overcome the world.“</a:t>
            </a:r>
          </a:p>
          <a:p>
            <a:r>
              <a:rPr lang="en-US" b="1" dirty="0" smtClean="0"/>
              <a:t>Psalm 23:4</a:t>
            </a:r>
          </a:p>
          <a:p>
            <a:pPr>
              <a:buNone/>
            </a:pPr>
            <a:r>
              <a:rPr lang="en-US" b="1" dirty="0" smtClean="0"/>
              <a:t>		“Even though I walk through the valley of the shadow of death, I fear no evil, for you are with me…”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Armor of God</a:t>
            </a:r>
          </a:p>
          <a:p>
            <a:pPr lvl="1"/>
            <a:r>
              <a:rPr lang="en-US" b="1" dirty="0" smtClean="0"/>
              <a:t>Be strong in the Lord</a:t>
            </a:r>
          </a:p>
          <a:p>
            <a:pPr lvl="1"/>
            <a:r>
              <a:rPr lang="en-US" b="1" dirty="0" smtClean="0"/>
              <a:t>In the strength of His might</a:t>
            </a:r>
          </a:p>
          <a:p>
            <a:pPr lvl="1"/>
            <a:r>
              <a:rPr lang="en-US" b="1" dirty="0" smtClean="0"/>
              <a:t>Full armor of God</a:t>
            </a:r>
          </a:p>
          <a:p>
            <a:pPr lvl="1"/>
            <a:r>
              <a:rPr lang="en-US" b="1" dirty="0" smtClean="0"/>
              <a:t>Stand firm</a:t>
            </a:r>
          </a:p>
          <a:p>
            <a:pPr lvl="1"/>
            <a:r>
              <a:rPr lang="en-US" b="1" dirty="0" smtClean="0"/>
              <a:t>Resist in the evil day</a:t>
            </a:r>
          </a:p>
          <a:p>
            <a:r>
              <a:rPr lang="en-US" b="1" dirty="0" smtClean="0"/>
              <a:t>Romans 8:37 – …we are more than conquerors through Him…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endParaRPr lang="en-US" b="1" dirty="0" smtClean="0"/>
          </a:p>
        </p:txBody>
      </p:sp>
      <p:pic>
        <p:nvPicPr>
          <p:cNvPr id="6" name="Picture 5" descr="man-and-le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489200"/>
            <a:ext cx="4572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0AIWCNTC.jpg"/>
          <p:cNvPicPr>
            <a:picLocks noChangeAspect="1"/>
          </p:cNvPicPr>
          <p:nvPr/>
        </p:nvPicPr>
        <p:blipFill>
          <a:blip r:embed="rId2" cstate="print"/>
          <a:srcRect l="18667" r="12000"/>
          <a:stretch>
            <a:fillRect/>
          </a:stretch>
        </p:blipFill>
        <p:spPr>
          <a:xfrm>
            <a:off x="2209800" y="2505808"/>
            <a:ext cx="5105400" cy="4123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r>
              <a:rPr lang="en-US" b="1" dirty="0" smtClean="0"/>
              <a:t>Horse </a:t>
            </a:r>
          </a:p>
        </p:txBody>
      </p:sp>
      <p:pic>
        <p:nvPicPr>
          <p:cNvPr id="6" name="Picture 5" descr="man-and-le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800600"/>
            <a:ext cx="1971675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0AIWCNTC.jpg"/>
          <p:cNvPicPr>
            <a:picLocks noChangeAspect="1"/>
          </p:cNvPicPr>
          <p:nvPr/>
        </p:nvPicPr>
        <p:blipFill>
          <a:blip r:embed="rId2" cstate="print"/>
          <a:srcRect l="18667" r="12000"/>
          <a:stretch>
            <a:fillRect/>
          </a:stretch>
        </p:blipFill>
        <p:spPr>
          <a:xfrm>
            <a:off x="2209800" y="5029200"/>
            <a:ext cx="19812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r>
              <a:rPr lang="en-US" b="1" dirty="0" smtClean="0"/>
              <a:t>Horse </a:t>
            </a:r>
          </a:p>
          <a:p>
            <a:r>
              <a:rPr lang="en-US" b="1" dirty="0" smtClean="0"/>
              <a:t>Auto</a:t>
            </a:r>
          </a:p>
        </p:txBody>
      </p:sp>
      <p:pic>
        <p:nvPicPr>
          <p:cNvPr id="6" name="Picture 5" descr="man-and-le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800600"/>
            <a:ext cx="1971675" cy="1752600"/>
          </a:xfrm>
          <a:prstGeom prst="rect">
            <a:avLst/>
          </a:prstGeom>
        </p:spPr>
      </p:pic>
      <p:pic>
        <p:nvPicPr>
          <p:cNvPr id="8" name="Picture 7" descr="z28-muscle-cars-wallpap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048000"/>
            <a:ext cx="477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0AIWCNTC.jpg"/>
          <p:cNvPicPr>
            <a:picLocks noChangeAspect="1"/>
          </p:cNvPicPr>
          <p:nvPr/>
        </p:nvPicPr>
        <p:blipFill>
          <a:blip r:embed="rId2" cstate="print"/>
          <a:srcRect l="18667" r="12000"/>
          <a:stretch>
            <a:fillRect/>
          </a:stretch>
        </p:blipFill>
        <p:spPr>
          <a:xfrm>
            <a:off x="2209800" y="5029200"/>
            <a:ext cx="19812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r>
              <a:rPr lang="en-US" b="1" dirty="0" smtClean="0"/>
              <a:t>Horse </a:t>
            </a:r>
          </a:p>
          <a:p>
            <a:r>
              <a:rPr lang="en-US" b="1" dirty="0" smtClean="0"/>
              <a:t>Auto</a:t>
            </a:r>
          </a:p>
          <a:p>
            <a:r>
              <a:rPr lang="en-US" b="1" dirty="0" smtClean="0"/>
              <a:t>Train</a:t>
            </a:r>
          </a:p>
        </p:txBody>
      </p:sp>
      <p:pic>
        <p:nvPicPr>
          <p:cNvPr id="6" name="Picture 5" descr="man-and-le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800600"/>
            <a:ext cx="1971675" cy="1752600"/>
          </a:xfrm>
          <a:prstGeom prst="rect">
            <a:avLst/>
          </a:prstGeom>
        </p:spPr>
      </p:pic>
      <p:pic>
        <p:nvPicPr>
          <p:cNvPr id="8" name="Picture 7" descr="z28-muscle-cars-wallpap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5029200"/>
            <a:ext cx="2133600" cy="1600200"/>
          </a:xfrm>
          <a:prstGeom prst="rect">
            <a:avLst/>
          </a:prstGeom>
        </p:spPr>
      </p:pic>
      <p:pic>
        <p:nvPicPr>
          <p:cNvPr id="9" name="Picture 8" descr="thL2DRTIH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1828800"/>
            <a:ext cx="5486400" cy="31661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0AIWCNTC.jpg"/>
          <p:cNvPicPr>
            <a:picLocks noChangeAspect="1"/>
          </p:cNvPicPr>
          <p:nvPr/>
        </p:nvPicPr>
        <p:blipFill>
          <a:blip r:embed="rId2" cstate="print"/>
          <a:srcRect l="18667" r="12000"/>
          <a:stretch>
            <a:fillRect/>
          </a:stretch>
        </p:blipFill>
        <p:spPr>
          <a:xfrm>
            <a:off x="2209800" y="5029200"/>
            <a:ext cx="19812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r>
              <a:rPr lang="en-US" b="1" dirty="0" smtClean="0"/>
              <a:t>Horse </a:t>
            </a:r>
          </a:p>
          <a:p>
            <a:r>
              <a:rPr lang="en-US" b="1" dirty="0" smtClean="0"/>
              <a:t>Auto</a:t>
            </a:r>
          </a:p>
          <a:p>
            <a:r>
              <a:rPr lang="en-US" b="1" dirty="0" smtClean="0"/>
              <a:t>Train</a:t>
            </a:r>
          </a:p>
          <a:p>
            <a:r>
              <a:rPr lang="en-US" b="1" dirty="0" smtClean="0"/>
              <a:t>Boats</a:t>
            </a:r>
            <a:endParaRPr lang="en-US" b="1" dirty="0" smtClean="0"/>
          </a:p>
        </p:txBody>
      </p:sp>
      <p:pic>
        <p:nvPicPr>
          <p:cNvPr id="6" name="Picture 5" descr="man-and-le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800600"/>
            <a:ext cx="1971675" cy="1752600"/>
          </a:xfrm>
          <a:prstGeom prst="rect">
            <a:avLst/>
          </a:prstGeom>
        </p:spPr>
      </p:pic>
      <p:pic>
        <p:nvPicPr>
          <p:cNvPr id="8" name="Picture 7" descr="z28-muscle-cars-wallpap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5029200"/>
            <a:ext cx="2133600" cy="1600200"/>
          </a:xfrm>
          <a:prstGeom prst="rect">
            <a:avLst/>
          </a:prstGeom>
        </p:spPr>
      </p:pic>
      <p:pic>
        <p:nvPicPr>
          <p:cNvPr id="9" name="Picture 8" descr="thL2DRTIH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1513" y="5029200"/>
            <a:ext cx="2702487" cy="1559560"/>
          </a:xfrm>
          <a:prstGeom prst="rect">
            <a:avLst/>
          </a:prstGeom>
        </p:spPr>
      </p:pic>
      <p:pic>
        <p:nvPicPr>
          <p:cNvPr id="10" name="Picture 9" descr="Queen_Victoria_Lin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1398270"/>
            <a:ext cx="5410200" cy="35166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aids all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Lever/Fulcrum</a:t>
            </a:r>
          </a:p>
          <a:p>
            <a:r>
              <a:rPr lang="en-US" b="1" dirty="0" smtClean="0"/>
              <a:t>Horse </a:t>
            </a:r>
          </a:p>
          <a:p>
            <a:r>
              <a:rPr lang="en-US" b="1" dirty="0" smtClean="0"/>
              <a:t>Auto</a:t>
            </a:r>
          </a:p>
          <a:p>
            <a:r>
              <a:rPr lang="en-US" b="1" dirty="0" smtClean="0"/>
              <a:t>Train</a:t>
            </a:r>
          </a:p>
          <a:p>
            <a:r>
              <a:rPr lang="en-US" b="1" dirty="0" smtClean="0"/>
              <a:t>Boats</a:t>
            </a:r>
          </a:p>
          <a:p>
            <a:r>
              <a:rPr lang="en-US" b="1" dirty="0" smtClean="0"/>
              <a:t>So, too, in the 				   spiritual realm</a:t>
            </a:r>
            <a:endParaRPr lang="en-US" b="1" dirty="0" smtClean="0"/>
          </a:p>
        </p:txBody>
      </p:sp>
      <p:pic>
        <p:nvPicPr>
          <p:cNvPr id="7" name="Picture 6" descr="gods_strength.jpg"/>
          <p:cNvPicPr>
            <a:picLocks noChangeAspect="1"/>
          </p:cNvPicPr>
          <p:nvPr/>
        </p:nvPicPr>
        <p:blipFill>
          <a:blip r:embed="rId2" cstate="print"/>
          <a:srcRect l="9589" t="10409" b="5599"/>
          <a:stretch>
            <a:fillRect/>
          </a:stretch>
        </p:blipFill>
        <p:spPr>
          <a:xfrm>
            <a:off x="4114800" y="1143000"/>
            <a:ext cx="50292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 can do it myself.”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can walk from Elgin to Chicago and back.  That doesn’t mean that it would be wise to forego all aids and do it, just because it CAN be done.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839</Words>
  <Application>Microsoft Office PowerPoint</Application>
  <PresentationFormat>On-screen Show (4:3)</PresentationFormat>
  <Paragraphs>144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Are You Using ALL Your Strength?</vt:lpstr>
      <vt:lpstr>INTRODUCTION</vt:lpstr>
      <vt:lpstr>We use aids all the time</vt:lpstr>
      <vt:lpstr>We use aids all the time</vt:lpstr>
      <vt:lpstr>We use aids all the time</vt:lpstr>
      <vt:lpstr>We use aids all the time</vt:lpstr>
      <vt:lpstr>We use aids all the time</vt:lpstr>
      <vt:lpstr>We use aids all the time</vt:lpstr>
      <vt:lpstr>“I can do it myself.”</vt:lpstr>
      <vt:lpstr>“I can do it myself.”</vt:lpstr>
      <vt:lpstr>“I can do it myself.”</vt:lpstr>
      <vt:lpstr>“I can do it myself.”</vt:lpstr>
      <vt:lpstr>Nothing is impossible for God</vt:lpstr>
      <vt:lpstr>Nothing is impossible for God</vt:lpstr>
      <vt:lpstr>Nothing is impossible for God</vt:lpstr>
      <vt:lpstr>Nothing is impossible for God</vt:lpstr>
      <vt:lpstr>Nothing is impossible for God</vt:lpstr>
      <vt:lpstr>Nothing is impossible for God</vt:lpstr>
      <vt:lpstr>Nothing is impossible for God</vt:lpstr>
      <vt:lpstr>Paul’s thorn in the flesh</vt:lpstr>
      <vt:lpstr>Paul’s thorn in the flesh</vt:lpstr>
      <vt:lpstr>Paul’s thorn in the flesh</vt:lpstr>
      <vt:lpstr>Paul’s thorn in the flesh</vt:lpstr>
      <vt:lpstr>Paul’s thorn in the flesh</vt:lpstr>
      <vt:lpstr>Paul’s thorn in the flesh</vt:lpstr>
      <vt:lpstr>Paul’s thorn in the flesh</vt:lpstr>
      <vt:lpstr>God overcomes the world</vt:lpstr>
      <vt:lpstr>God overcomes the world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Using ALL Your Strength?</dc:title>
  <dc:creator>Reynaldo Rodriguez</dc:creator>
  <cp:lastModifiedBy>Pili</cp:lastModifiedBy>
  <cp:revision>36</cp:revision>
  <dcterms:created xsi:type="dcterms:W3CDTF">2009-07-27T02:52:57Z</dcterms:created>
  <dcterms:modified xsi:type="dcterms:W3CDTF">2015-05-17T21:33:43Z</dcterms:modified>
</cp:coreProperties>
</file>